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3_7486FEBA.xml" ContentType="application/vnd.ms-powerpoint.comments+xml"/>
  <Override PartName="/ppt/comments/modernComment_107_51C4AB7F.xml" ContentType="application/vnd.ms-powerpoint.comments+xml"/>
  <Override PartName="/ppt/comments/modernComment_10A_3C990D31.xml" ContentType="application/vnd.ms-powerpoint.comments+xml"/>
  <Override PartName="/ppt/comments/modernComment_104_12C40E8D.xml" ContentType="application/vnd.ms-powerpoint.comments+xml"/>
  <Override PartName="/ppt/comments/modernComment_105_EDAB529D.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8" r:id="rId3"/>
    <p:sldId id="259" r:id="rId4"/>
    <p:sldId id="264" r:id="rId5"/>
    <p:sldId id="265" r:id="rId6"/>
    <p:sldId id="263" r:id="rId7"/>
    <p:sldId id="266" r:id="rId8"/>
    <p:sldId id="260" r:id="rId9"/>
    <p:sldId id="267" r:id="rId10"/>
    <p:sldId id="268" r:id="rId11"/>
    <p:sldId id="257" r:id="rId12"/>
    <p:sldId id="261" r:id="rId13"/>
    <p:sldId id="262" r:id="rId1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F64B731-A388-3551-0C72-4D5424B829AE}" name="Angus Millard" initials="AM" userId="c9d6c77bc660455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44A74-E112-4B9E-9D97-8B96EF6B51BC}" v="64" dt="2023-07-05T07:01:29.739"/>
    <p1510:client id="{2030A905-C4E4-496D-9E8D-9A5877F0A539}" v="1252" dt="2023-07-07T06:19:00.627"/>
    <p1510:client id="{5D2D101B-BD32-409B-ACB2-C4B73348D0B1}" v="319" dt="2023-07-07T02:59:48.058"/>
    <p1510:client id="{667B4142-C670-45EF-9EF4-6A4C3B443A79}" v="62" dt="2023-07-06T06:37:37.921"/>
    <p1510:client id="{68B21A5C-10C1-4345-85FC-2ED3A73B82F9}" v="3281" dt="2023-07-07T01:57:02.420"/>
    <p1510:client id="{F76D5998-8CE1-41D6-9951-9D0DE9ADA5B3}" v="833" dt="2023-07-05T00:10:18.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us Millard" userId="c9d6c77bc6604551" providerId="Windows Live" clId="Web-{F76D5998-8CE1-41D6-9951-9D0DE9ADA5B3}"/>
    <pc:docChg chg="mod addSld modSld addMainMaster delMainMaster">
      <pc:chgData name="Angus Millard" userId="c9d6c77bc6604551" providerId="Windows Live" clId="Web-{F76D5998-8CE1-41D6-9951-9D0DE9ADA5B3}" dt="2023-07-05T00:10:18.671" v="839" actId="20577"/>
      <pc:docMkLst>
        <pc:docMk/>
      </pc:docMkLst>
      <pc:sldChg chg="modSp mod modClrScheme chgLayout">
        <pc:chgData name="Angus Millard" userId="c9d6c77bc6604551" providerId="Windows Live" clId="Web-{F76D5998-8CE1-41D6-9951-9D0DE9ADA5B3}" dt="2023-07-04T23:54:58.916" v="395" actId="1076"/>
        <pc:sldMkLst>
          <pc:docMk/>
          <pc:sldMk cId="109857222" sldId="256"/>
        </pc:sldMkLst>
        <pc:spChg chg="mod ord">
          <ac:chgData name="Angus Millard" userId="c9d6c77bc6604551" providerId="Windows Live" clId="Web-{F76D5998-8CE1-41D6-9951-9D0DE9ADA5B3}" dt="2023-07-04T23:54:58.916" v="395" actId="1076"/>
          <ac:spMkLst>
            <pc:docMk/>
            <pc:sldMk cId="109857222" sldId="256"/>
            <ac:spMk id="2" creationId="{00000000-0000-0000-0000-000000000000}"/>
          </ac:spMkLst>
        </pc:spChg>
        <pc:spChg chg="mod ord">
          <ac:chgData name="Angus Millard" userId="c9d6c77bc6604551" providerId="Windows Live" clId="Web-{F76D5998-8CE1-41D6-9951-9D0DE9ADA5B3}" dt="2023-07-04T23:54:48.009" v="394" actId="20577"/>
          <ac:spMkLst>
            <pc:docMk/>
            <pc:sldMk cId="109857222" sldId="256"/>
            <ac:spMk id="3" creationId="{00000000-0000-0000-0000-000000000000}"/>
          </ac:spMkLst>
        </pc:spChg>
      </pc:sldChg>
      <pc:sldChg chg="modSp new mod modClrScheme chgLayout">
        <pc:chgData name="Angus Millard" userId="c9d6c77bc6604551" providerId="Windows Live" clId="Web-{F76D5998-8CE1-41D6-9951-9D0DE9ADA5B3}" dt="2023-07-04T23:46:34.530" v="370"/>
        <pc:sldMkLst>
          <pc:docMk/>
          <pc:sldMk cId="3635180845" sldId="257"/>
        </pc:sldMkLst>
        <pc:spChg chg="mod ord">
          <ac:chgData name="Angus Millard" userId="c9d6c77bc6604551" providerId="Windows Live" clId="Web-{F76D5998-8CE1-41D6-9951-9D0DE9ADA5B3}" dt="2023-07-04T23:46:34.530" v="370"/>
          <ac:spMkLst>
            <pc:docMk/>
            <pc:sldMk cId="3635180845" sldId="257"/>
            <ac:spMk id="2" creationId="{1F562272-91E9-413E-ED88-2EAC3CE916DD}"/>
          </ac:spMkLst>
        </pc:spChg>
        <pc:spChg chg="mod ord">
          <ac:chgData name="Angus Millard" userId="c9d6c77bc6604551" providerId="Windows Live" clId="Web-{F76D5998-8CE1-41D6-9951-9D0DE9ADA5B3}" dt="2023-07-04T23:46:34.530" v="370"/>
          <ac:spMkLst>
            <pc:docMk/>
            <pc:sldMk cId="3635180845" sldId="257"/>
            <ac:spMk id="3" creationId="{685B91B7-FAE5-5E86-59B1-0BD08874191B}"/>
          </ac:spMkLst>
        </pc:spChg>
      </pc:sldChg>
      <pc:sldChg chg="modSp new addCm">
        <pc:chgData name="Angus Millard" userId="c9d6c77bc6604551" providerId="Windows Live" clId="Web-{F76D5998-8CE1-41D6-9951-9D0DE9ADA5B3}" dt="2023-07-05T00:00:44.533" v="436"/>
        <pc:sldMkLst>
          <pc:docMk/>
          <pc:sldMk cId="577379068" sldId="258"/>
        </pc:sldMkLst>
        <pc:spChg chg="mod">
          <ac:chgData name="Angus Millard" userId="c9d6c77bc6604551" providerId="Windows Live" clId="Web-{F76D5998-8CE1-41D6-9951-9D0DE9ADA5B3}" dt="2023-07-04T23:55:31.713" v="401" actId="20577"/>
          <ac:spMkLst>
            <pc:docMk/>
            <pc:sldMk cId="577379068" sldId="258"/>
            <ac:spMk id="2" creationId="{E156DC38-0B9D-D4FD-1054-BBA03C6B0133}"/>
          </ac:spMkLst>
        </pc:spChg>
        <pc:spChg chg="mod">
          <ac:chgData name="Angus Millard" userId="c9d6c77bc6604551" providerId="Windows Live" clId="Web-{F76D5998-8CE1-41D6-9951-9D0DE9ADA5B3}" dt="2023-07-04T23:59:56.704" v="434" actId="20577"/>
          <ac:spMkLst>
            <pc:docMk/>
            <pc:sldMk cId="577379068" sldId="258"/>
            <ac:spMk id="3" creationId="{6988A372-54E9-45E6-3197-027362B3B0F9}"/>
          </ac:spMkLst>
        </pc:spChg>
        <pc:extLst>
          <p:ext xmlns:p="http://schemas.openxmlformats.org/presentationml/2006/main" uri="{D6D511B9-2390-475A-947B-AFAB55BFBCF1}">
            <pc226:cmChg xmlns:pc226="http://schemas.microsoft.com/office/powerpoint/2022/06/main/command" chg="add">
              <pc226:chgData name="Angus Millard" userId="c9d6c77bc6604551" providerId="Windows Live" clId="Web-{F76D5998-8CE1-41D6-9951-9D0DE9ADA5B3}" dt="2023-07-05T00:00:44.533" v="436"/>
              <pc2:cmMkLst xmlns:pc2="http://schemas.microsoft.com/office/powerpoint/2019/9/main/command">
                <pc:docMk/>
                <pc:sldMk cId="577379068" sldId="258"/>
                <pc2:cmMk id="{2249CF3E-D9E1-46CE-8829-BBF85C15E436}"/>
              </pc2:cmMkLst>
            </pc226:cmChg>
          </p:ext>
        </pc:extLst>
      </pc:sldChg>
      <pc:sldChg chg="modSp new">
        <pc:chgData name="Angus Millard" userId="c9d6c77bc6604551" providerId="Windows Live" clId="Web-{F76D5998-8CE1-41D6-9951-9D0DE9ADA5B3}" dt="2023-07-05T00:10:18.671" v="839" actId="20577"/>
        <pc:sldMkLst>
          <pc:docMk/>
          <pc:sldMk cId="1955004090" sldId="259"/>
        </pc:sldMkLst>
        <pc:spChg chg="mod">
          <ac:chgData name="Angus Millard" userId="c9d6c77bc6604551" providerId="Windows Live" clId="Web-{F76D5998-8CE1-41D6-9951-9D0DE9ADA5B3}" dt="2023-07-05T00:01:14.174" v="444" actId="20577"/>
          <ac:spMkLst>
            <pc:docMk/>
            <pc:sldMk cId="1955004090" sldId="259"/>
            <ac:spMk id="2" creationId="{E47F3BD6-7BAE-C5B7-E267-D09D74AD740D}"/>
          </ac:spMkLst>
        </pc:spChg>
        <pc:spChg chg="mod">
          <ac:chgData name="Angus Millard" userId="c9d6c77bc6604551" providerId="Windows Live" clId="Web-{F76D5998-8CE1-41D6-9951-9D0DE9ADA5B3}" dt="2023-07-05T00:10:18.671" v="839" actId="20577"/>
          <ac:spMkLst>
            <pc:docMk/>
            <pc:sldMk cId="1955004090" sldId="259"/>
            <ac:spMk id="3" creationId="{9B0AD012-1C2B-4F85-55A6-67BD1132F62B}"/>
          </ac:spMkLst>
        </pc:spChg>
      </pc:sldChg>
      <pc:sldChg chg="new">
        <pc:chgData name="Angus Millard" userId="c9d6c77bc6604551" providerId="Windows Live" clId="Web-{F76D5998-8CE1-41D6-9951-9D0DE9ADA5B3}" dt="2023-07-05T00:05:04.054" v="798"/>
        <pc:sldMkLst>
          <pc:docMk/>
          <pc:sldMk cId="314838669" sldId="260"/>
        </pc:sldMkLst>
      </pc:sldChg>
      <pc:sldMasterChg chg="del delSldLayout">
        <pc:chgData name="Angus Millard" userId="c9d6c77bc6604551" providerId="Windows Live" clId="Web-{F76D5998-8CE1-41D6-9951-9D0DE9ADA5B3}" dt="2023-07-04T23:46:18.014" v="365"/>
        <pc:sldMasterMkLst>
          <pc:docMk/>
          <pc:sldMasterMk cId="2460954070" sldId="2147483660"/>
        </pc:sldMasterMkLst>
        <pc:sldLayoutChg chg="del">
          <pc:chgData name="Angus Millard" userId="c9d6c77bc6604551" providerId="Windows Live" clId="Web-{F76D5998-8CE1-41D6-9951-9D0DE9ADA5B3}" dt="2023-07-04T23:46:18.014" v="365"/>
          <pc:sldLayoutMkLst>
            <pc:docMk/>
            <pc:sldMasterMk cId="2460954070" sldId="2147483660"/>
            <pc:sldLayoutMk cId="2385387890" sldId="2147483661"/>
          </pc:sldLayoutMkLst>
        </pc:sldLayoutChg>
        <pc:sldLayoutChg chg="del">
          <pc:chgData name="Angus Millard" userId="c9d6c77bc6604551" providerId="Windows Live" clId="Web-{F76D5998-8CE1-41D6-9951-9D0DE9ADA5B3}" dt="2023-07-04T23:46:18.014" v="365"/>
          <pc:sldLayoutMkLst>
            <pc:docMk/>
            <pc:sldMasterMk cId="2460954070" sldId="2147483660"/>
            <pc:sldLayoutMk cId="949138452" sldId="2147483662"/>
          </pc:sldLayoutMkLst>
        </pc:sldLayoutChg>
        <pc:sldLayoutChg chg="del">
          <pc:chgData name="Angus Millard" userId="c9d6c77bc6604551" providerId="Windows Live" clId="Web-{F76D5998-8CE1-41D6-9951-9D0DE9ADA5B3}" dt="2023-07-04T23:46:18.014" v="365"/>
          <pc:sldLayoutMkLst>
            <pc:docMk/>
            <pc:sldMasterMk cId="2460954070" sldId="2147483660"/>
            <pc:sldLayoutMk cId="2591524520" sldId="2147483663"/>
          </pc:sldLayoutMkLst>
        </pc:sldLayoutChg>
        <pc:sldLayoutChg chg="del">
          <pc:chgData name="Angus Millard" userId="c9d6c77bc6604551" providerId="Windows Live" clId="Web-{F76D5998-8CE1-41D6-9951-9D0DE9ADA5B3}" dt="2023-07-04T23:46:18.014" v="365"/>
          <pc:sldLayoutMkLst>
            <pc:docMk/>
            <pc:sldMasterMk cId="2460954070" sldId="2147483660"/>
            <pc:sldLayoutMk cId="1203092039" sldId="2147483664"/>
          </pc:sldLayoutMkLst>
        </pc:sldLayoutChg>
        <pc:sldLayoutChg chg="del">
          <pc:chgData name="Angus Millard" userId="c9d6c77bc6604551" providerId="Windows Live" clId="Web-{F76D5998-8CE1-41D6-9951-9D0DE9ADA5B3}" dt="2023-07-04T23:46:18.014" v="365"/>
          <pc:sldLayoutMkLst>
            <pc:docMk/>
            <pc:sldMasterMk cId="2460954070" sldId="2147483660"/>
            <pc:sldLayoutMk cId="3733172339" sldId="2147483665"/>
          </pc:sldLayoutMkLst>
        </pc:sldLayoutChg>
        <pc:sldLayoutChg chg="del">
          <pc:chgData name="Angus Millard" userId="c9d6c77bc6604551" providerId="Windows Live" clId="Web-{F76D5998-8CE1-41D6-9951-9D0DE9ADA5B3}" dt="2023-07-04T23:46:18.014" v="365"/>
          <pc:sldLayoutMkLst>
            <pc:docMk/>
            <pc:sldMasterMk cId="2460954070" sldId="2147483660"/>
            <pc:sldLayoutMk cId="3210312558" sldId="2147483666"/>
          </pc:sldLayoutMkLst>
        </pc:sldLayoutChg>
        <pc:sldLayoutChg chg="del">
          <pc:chgData name="Angus Millard" userId="c9d6c77bc6604551" providerId="Windows Live" clId="Web-{F76D5998-8CE1-41D6-9951-9D0DE9ADA5B3}" dt="2023-07-04T23:46:18.014" v="365"/>
          <pc:sldLayoutMkLst>
            <pc:docMk/>
            <pc:sldMasterMk cId="2460954070" sldId="2147483660"/>
            <pc:sldLayoutMk cId="3146388984" sldId="2147483667"/>
          </pc:sldLayoutMkLst>
        </pc:sldLayoutChg>
        <pc:sldLayoutChg chg="del">
          <pc:chgData name="Angus Millard" userId="c9d6c77bc6604551" providerId="Windows Live" clId="Web-{F76D5998-8CE1-41D6-9951-9D0DE9ADA5B3}" dt="2023-07-04T23:46:18.014" v="365"/>
          <pc:sldLayoutMkLst>
            <pc:docMk/>
            <pc:sldMasterMk cId="2460954070" sldId="2147483660"/>
            <pc:sldLayoutMk cId="3171841454" sldId="2147483668"/>
          </pc:sldLayoutMkLst>
        </pc:sldLayoutChg>
        <pc:sldLayoutChg chg="del">
          <pc:chgData name="Angus Millard" userId="c9d6c77bc6604551" providerId="Windows Live" clId="Web-{F76D5998-8CE1-41D6-9951-9D0DE9ADA5B3}" dt="2023-07-04T23:46:18.014" v="365"/>
          <pc:sldLayoutMkLst>
            <pc:docMk/>
            <pc:sldMasterMk cId="2460954070" sldId="2147483660"/>
            <pc:sldLayoutMk cId="1718958274" sldId="2147483669"/>
          </pc:sldLayoutMkLst>
        </pc:sldLayoutChg>
        <pc:sldLayoutChg chg="del">
          <pc:chgData name="Angus Millard" userId="c9d6c77bc6604551" providerId="Windows Live" clId="Web-{F76D5998-8CE1-41D6-9951-9D0DE9ADA5B3}" dt="2023-07-04T23:46:18.014" v="365"/>
          <pc:sldLayoutMkLst>
            <pc:docMk/>
            <pc:sldMasterMk cId="2460954070" sldId="2147483660"/>
            <pc:sldLayoutMk cId="2202905451" sldId="2147483670"/>
          </pc:sldLayoutMkLst>
        </pc:sldLayoutChg>
        <pc:sldLayoutChg chg="del">
          <pc:chgData name="Angus Millard" userId="c9d6c77bc6604551" providerId="Windows Live" clId="Web-{F76D5998-8CE1-41D6-9951-9D0DE9ADA5B3}" dt="2023-07-04T23:46:18.014" v="365"/>
          <pc:sldLayoutMkLst>
            <pc:docMk/>
            <pc:sldMasterMk cId="2460954070" sldId="2147483660"/>
            <pc:sldLayoutMk cId="3479445657" sldId="2147483671"/>
          </pc:sldLayoutMkLst>
        </pc:sldLayoutChg>
      </pc:sldMasterChg>
      <pc:sldMasterChg chg="add del addSldLayout delSldLayout modSldLayout">
        <pc:chgData name="Angus Millard" userId="c9d6c77bc6604551" providerId="Windows Live" clId="Web-{F76D5998-8CE1-41D6-9951-9D0DE9ADA5B3}" dt="2023-07-04T23:46:34.530" v="370"/>
        <pc:sldMasterMkLst>
          <pc:docMk/>
          <pc:sldMasterMk cId="3916944753" sldId="2147483672"/>
        </pc:sldMasterMkLst>
        <pc:sldLayoutChg chg="add del mod replId">
          <pc:chgData name="Angus Millard" userId="c9d6c77bc6604551" providerId="Windows Live" clId="Web-{F76D5998-8CE1-41D6-9951-9D0DE9ADA5B3}" dt="2023-07-04T23:46:34.530" v="370"/>
          <pc:sldLayoutMkLst>
            <pc:docMk/>
            <pc:sldMasterMk cId="3916944753" sldId="2147483672"/>
            <pc:sldLayoutMk cId="4027126771" sldId="2147483673"/>
          </pc:sldLayoutMkLst>
        </pc:sldLayoutChg>
        <pc:sldLayoutChg chg="add del mod replId">
          <pc:chgData name="Angus Millard" userId="c9d6c77bc6604551" providerId="Windows Live" clId="Web-{F76D5998-8CE1-41D6-9951-9D0DE9ADA5B3}" dt="2023-07-04T23:46:34.530" v="370"/>
          <pc:sldLayoutMkLst>
            <pc:docMk/>
            <pc:sldMasterMk cId="3916944753" sldId="2147483672"/>
            <pc:sldLayoutMk cId="967059036" sldId="2147483674"/>
          </pc:sldLayoutMkLst>
        </pc:sldLayoutChg>
        <pc:sldLayoutChg chg="add del mod replId">
          <pc:chgData name="Angus Millard" userId="c9d6c77bc6604551" providerId="Windows Live" clId="Web-{F76D5998-8CE1-41D6-9951-9D0DE9ADA5B3}" dt="2023-07-04T23:46:34.530" v="370"/>
          <pc:sldLayoutMkLst>
            <pc:docMk/>
            <pc:sldMasterMk cId="3916944753" sldId="2147483672"/>
            <pc:sldLayoutMk cId="2786947026" sldId="2147483675"/>
          </pc:sldLayoutMkLst>
        </pc:sldLayoutChg>
        <pc:sldLayoutChg chg="add del mod replId">
          <pc:chgData name="Angus Millard" userId="c9d6c77bc6604551" providerId="Windows Live" clId="Web-{F76D5998-8CE1-41D6-9951-9D0DE9ADA5B3}" dt="2023-07-04T23:46:34.530" v="370"/>
          <pc:sldLayoutMkLst>
            <pc:docMk/>
            <pc:sldMasterMk cId="3916944753" sldId="2147483672"/>
            <pc:sldLayoutMk cId="2503809187" sldId="2147483676"/>
          </pc:sldLayoutMkLst>
        </pc:sldLayoutChg>
        <pc:sldLayoutChg chg="add del mod replId">
          <pc:chgData name="Angus Millard" userId="c9d6c77bc6604551" providerId="Windows Live" clId="Web-{F76D5998-8CE1-41D6-9951-9D0DE9ADA5B3}" dt="2023-07-04T23:46:34.530" v="370"/>
          <pc:sldLayoutMkLst>
            <pc:docMk/>
            <pc:sldMasterMk cId="3916944753" sldId="2147483672"/>
            <pc:sldLayoutMk cId="1760734651" sldId="2147483677"/>
          </pc:sldLayoutMkLst>
        </pc:sldLayoutChg>
        <pc:sldLayoutChg chg="add del mod replId">
          <pc:chgData name="Angus Millard" userId="c9d6c77bc6604551" providerId="Windows Live" clId="Web-{F76D5998-8CE1-41D6-9951-9D0DE9ADA5B3}" dt="2023-07-04T23:46:34.530" v="370"/>
          <pc:sldLayoutMkLst>
            <pc:docMk/>
            <pc:sldMasterMk cId="3916944753" sldId="2147483672"/>
            <pc:sldLayoutMk cId="4069100633" sldId="2147483678"/>
          </pc:sldLayoutMkLst>
        </pc:sldLayoutChg>
        <pc:sldLayoutChg chg="add del mod replId">
          <pc:chgData name="Angus Millard" userId="c9d6c77bc6604551" providerId="Windows Live" clId="Web-{F76D5998-8CE1-41D6-9951-9D0DE9ADA5B3}" dt="2023-07-04T23:46:34.530" v="370"/>
          <pc:sldLayoutMkLst>
            <pc:docMk/>
            <pc:sldMasterMk cId="3916944753" sldId="2147483672"/>
            <pc:sldLayoutMk cId="1140188939" sldId="2147483679"/>
          </pc:sldLayoutMkLst>
        </pc:sldLayoutChg>
        <pc:sldLayoutChg chg="add del mod replId">
          <pc:chgData name="Angus Millard" userId="c9d6c77bc6604551" providerId="Windows Live" clId="Web-{F76D5998-8CE1-41D6-9951-9D0DE9ADA5B3}" dt="2023-07-04T23:46:34.530" v="370"/>
          <pc:sldLayoutMkLst>
            <pc:docMk/>
            <pc:sldMasterMk cId="3916944753" sldId="2147483672"/>
            <pc:sldLayoutMk cId="1852921371" sldId="2147483680"/>
          </pc:sldLayoutMkLst>
        </pc:sldLayoutChg>
        <pc:sldLayoutChg chg="add del mod replId">
          <pc:chgData name="Angus Millard" userId="c9d6c77bc6604551" providerId="Windows Live" clId="Web-{F76D5998-8CE1-41D6-9951-9D0DE9ADA5B3}" dt="2023-07-04T23:46:34.530" v="370"/>
          <pc:sldLayoutMkLst>
            <pc:docMk/>
            <pc:sldMasterMk cId="3916944753" sldId="2147483672"/>
            <pc:sldLayoutMk cId="3473484999" sldId="2147483681"/>
          </pc:sldLayoutMkLst>
        </pc:sldLayoutChg>
        <pc:sldLayoutChg chg="add del mod replId">
          <pc:chgData name="Angus Millard" userId="c9d6c77bc6604551" providerId="Windows Live" clId="Web-{F76D5998-8CE1-41D6-9951-9D0DE9ADA5B3}" dt="2023-07-04T23:46:34.530" v="370"/>
          <pc:sldLayoutMkLst>
            <pc:docMk/>
            <pc:sldMasterMk cId="3916944753" sldId="2147483672"/>
            <pc:sldLayoutMk cId="1726594719" sldId="2147483682"/>
          </pc:sldLayoutMkLst>
        </pc:sldLayoutChg>
        <pc:sldLayoutChg chg="add del mod replId">
          <pc:chgData name="Angus Millard" userId="c9d6c77bc6604551" providerId="Windows Live" clId="Web-{F76D5998-8CE1-41D6-9951-9D0DE9ADA5B3}" dt="2023-07-04T23:46:34.530" v="370"/>
          <pc:sldLayoutMkLst>
            <pc:docMk/>
            <pc:sldMasterMk cId="3916944753" sldId="2147483672"/>
            <pc:sldLayoutMk cId="2228014645" sldId="2147483683"/>
          </pc:sldLayoutMkLst>
        </pc:sldLayoutChg>
      </pc:sldMasterChg>
      <pc:sldMasterChg chg="add addSldLayout modSldLayout">
        <pc:chgData name="Angus Millard" userId="c9d6c77bc6604551" providerId="Windows Live" clId="Web-{F76D5998-8CE1-41D6-9951-9D0DE9ADA5B3}" dt="2023-07-04T23:46:34.530" v="370"/>
        <pc:sldMasterMkLst>
          <pc:docMk/>
          <pc:sldMasterMk cId="394690403" sldId="2147483684"/>
        </pc:sldMasterMkLst>
        <pc:sldLayoutChg chg="add mod replId">
          <pc:chgData name="Angus Millard" userId="c9d6c77bc6604551" providerId="Windows Live" clId="Web-{F76D5998-8CE1-41D6-9951-9D0DE9ADA5B3}" dt="2023-07-04T23:46:34.530" v="370"/>
          <pc:sldLayoutMkLst>
            <pc:docMk/>
            <pc:sldMasterMk cId="394690403" sldId="2147483684"/>
            <pc:sldLayoutMk cId="567745168" sldId="2147483685"/>
          </pc:sldLayoutMkLst>
        </pc:sldLayoutChg>
        <pc:sldLayoutChg chg="add mod replId">
          <pc:chgData name="Angus Millard" userId="c9d6c77bc6604551" providerId="Windows Live" clId="Web-{F76D5998-8CE1-41D6-9951-9D0DE9ADA5B3}" dt="2023-07-04T23:46:34.530" v="370"/>
          <pc:sldLayoutMkLst>
            <pc:docMk/>
            <pc:sldMasterMk cId="394690403" sldId="2147483684"/>
            <pc:sldLayoutMk cId="1172071914" sldId="2147483686"/>
          </pc:sldLayoutMkLst>
        </pc:sldLayoutChg>
        <pc:sldLayoutChg chg="add mod replId">
          <pc:chgData name="Angus Millard" userId="c9d6c77bc6604551" providerId="Windows Live" clId="Web-{F76D5998-8CE1-41D6-9951-9D0DE9ADA5B3}" dt="2023-07-04T23:46:34.530" v="370"/>
          <pc:sldLayoutMkLst>
            <pc:docMk/>
            <pc:sldMasterMk cId="394690403" sldId="2147483684"/>
            <pc:sldLayoutMk cId="882718533" sldId="2147483687"/>
          </pc:sldLayoutMkLst>
        </pc:sldLayoutChg>
        <pc:sldLayoutChg chg="add mod replId">
          <pc:chgData name="Angus Millard" userId="c9d6c77bc6604551" providerId="Windows Live" clId="Web-{F76D5998-8CE1-41D6-9951-9D0DE9ADA5B3}" dt="2023-07-04T23:46:34.530" v="370"/>
          <pc:sldLayoutMkLst>
            <pc:docMk/>
            <pc:sldMasterMk cId="394690403" sldId="2147483684"/>
            <pc:sldLayoutMk cId="2819649820" sldId="2147483688"/>
          </pc:sldLayoutMkLst>
        </pc:sldLayoutChg>
        <pc:sldLayoutChg chg="add mod replId">
          <pc:chgData name="Angus Millard" userId="c9d6c77bc6604551" providerId="Windows Live" clId="Web-{F76D5998-8CE1-41D6-9951-9D0DE9ADA5B3}" dt="2023-07-04T23:46:34.530" v="370"/>
          <pc:sldLayoutMkLst>
            <pc:docMk/>
            <pc:sldMasterMk cId="394690403" sldId="2147483684"/>
            <pc:sldLayoutMk cId="603685401" sldId="2147483689"/>
          </pc:sldLayoutMkLst>
        </pc:sldLayoutChg>
        <pc:sldLayoutChg chg="add mod replId">
          <pc:chgData name="Angus Millard" userId="c9d6c77bc6604551" providerId="Windows Live" clId="Web-{F76D5998-8CE1-41D6-9951-9D0DE9ADA5B3}" dt="2023-07-04T23:46:34.530" v="370"/>
          <pc:sldLayoutMkLst>
            <pc:docMk/>
            <pc:sldMasterMk cId="394690403" sldId="2147483684"/>
            <pc:sldLayoutMk cId="3735718095" sldId="2147483690"/>
          </pc:sldLayoutMkLst>
        </pc:sldLayoutChg>
        <pc:sldLayoutChg chg="add mod replId">
          <pc:chgData name="Angus Millard" userId="c9d6c77bc6604551" providerId="Windows Live" clId="Web-{F76D5998-8CE1-41D6-9951-9D0DE9ADA5B3}" dt="2023-07-04T23:46:34.530" v="370"/>
          <pc:sldLayoutMkLst>
            <pc:docMk/>
            <pc:sldMasterMk cId="394690403" sldId="2147483684"/>
            <pc:sldLayoutMk cId="1288964996" sldId="2147483691"/>
          </pc:sldLayoutMkLst>
        </pc:sldLayoutChg>
        <pc:sldLayoutChg chg="add mod replId">
          <pc:chgData name="Angus Millard" userId="c9d6c77bc6604551" providerId="Windows Live" clId="Web-{F76D5998-8CE1-41D6-9951-9D0DE9ADA5B3}" dt="2023-07-04T23:46:34.530" v="370"/>
          <pc:sldLayoutMkLst>
            <pc:docMk/>
            <pc:sldMasterMk cId="394690403" sldId="2147483684"/>
            <pc:sldLayoutMk cId="674816917" sldId="2147483692"/>
          </pc:sldLayoutMkLst>
        </pc:sldLayoutChg>
        <pc:sldLayoutChg chg="add mod replId">
          <pc:chgData name="Angus Millard" userId="c9d6c77bc6604551" providerId="Windows Live" clId="Web-{F76D5998-8CE1-41D6-9951-9D0DE9ADA5B3}" dt="2023-07-04T23:46:34.530" v="370"/>
          <pc:sldLayoutMkLst>
            <pc:docMk/>
            <pc:sldMasterMk cId="394690403" sldId="2147483684"/>
            <pc:sldLayoutMk cId="3036842210" sldId="2147483693"/>
          </pc:sldLayoutMkLst>
        </pc:sldLayoutChg>
        <pc:sldLayoutChg chg="add mod replId">
          <pc:chgData name="Angus Millard" userId="c9d6c77bc6604551" providerId="Windows Live" clId="Web-{F76D5998-8CE1-41D6-9951-9D0DE9ADA5B3}" dt="2023-07-04T23:46:34.530" v="370"/>
          <pc:sldLayoutMkLst>
            <pc:docMk/>
            <pc:sldMasterMk cId="394690403" sldId="2147483684"/>
            <pc:sldLayoutMk cId="3677979606" sldId="2147483694"/>
          </pc:sldLayoutMkLst>
        </pc:sldLayoutChg>
        <pc:sldLayoutChg chg="add mod replId">
          <pc:chgData name="Angus Millard" userId="c9d6c77bc6604551" providerId="Windows Live" clId="Web-{F76D5998-8CE1-41D6-9951-9D0DE9ADA5B3}" dt="2023-07-04T23:46:34.530" v="370"/>
          <pc:sldLayoutMkLst>
            <pc:docMk/>
            <pc:sldMasterMk cId="394690403" sldId="2147483684"/>
            <pc:sldLayoutMk cId="1817711916" sldId="2147483695"/>
          </pc:sldLayoutMkLst>
        </pc:sldLayoutChg>
      </pc:sldMasterChg>
    </pc:docChg>
  </pc:docChgLst>
  <pc:docChgLst>
    <pc:chgData name="Angus Millard" userId="c9d6c77bc6604551" providerId="Windows Live" clId="Web-{5D2D101B-BD32-409B-ACB2-C4B73348D0B1}"/>
    <pc:docChg chg="addSld modSld">
      <pc:chgData name="Angus Millard" userId="c9d6c77bc6604551" providerId="Windows Live" clId="Web-{5D2D101B-BD32-409B-ACB2-C4B73348D0B1}" dt="2023-07-07T02:59:48.058" v="325"/>
      <pc:docMkLst>
        <pc:docMk/>
      </pc:docMkLst>
      <pc:sldChg chg="modSp">
        <pc:chgData name="Angus Millard" userId="c9d6c77bc6604551" providerId="Windows Live" clId="Web-{5D2D101B-BD32-409B-ACB2-C4B73348D0B1}" dt="2023-07-07T02:28:32.587" v="69" actId="20577"/>
        <pc:sldMkLst>
          <pc:docMk/>
          <pc:sldMk cId="577379068" sldId="258"/>
        </pc:sldMkLst>
        <pc:spChg chg="mod">
          <ac:chgData name="Angus Millard" userId="c9d6c77bc6604551" providerId="Windows Live" clId="Web-{5D2D101B-BD32-409B-ACB2-C4B73348D0B1}" dt="2023-07-07T02:28:32.587" v="69" actId="20577"/>
          <ac:spMkLst>
            <pc:docMk/>
            <pc:sldMk cId="577379068" sldId="258"/>
            <ac:spMk id="3" creationId="{6988A372-54E9-45E6-3197-027362B3B0F9}"/>
          </ac:spMkLst>
        </pc:spChg>
      </pc:sldChg>
      <pc:sldChg chg="modSp modCm">
        <pc:chgData name="Angus Millard" userId="c9d6c77bc6604551" providerId="Windows Live" clId="Web-{5D2D101B-BD32-409B-ACB2-C4B73348D0B1}" dt="2023-07-07T02:28:22.259" v="67" actId="20577"/>
        <pc:sldMkLst>
          <pc:docMk/>
          <pc:sldMk cId="1955004090" sldId="259"/>
        </pc:sldMkLst>
        <pc:spChg chg="mod">
          <ac:chgData name="Angus Millard" userId="c9d6c77bc6604551" providerId="Windows Live" clId="Web-{5D2D101B-BD32-409B-ACB2-C4B73348D0B1}" dt="2023-07-07T02:28:22.259" v="67" actId="20577"/>
          <ac:spMkLst>
            <pc:docMk/>
            <pc:sldMk cId="1955004090" sldId="259"/>
            <ac:spMk id="3" creationId="{9B0AD012-1C2B-4F85-55A6-67BD1132F62B}"/>
          </ac:spMkLst>
        </pc:spChg>
        <pc:extLst>
          <p:ext xmlns:p="http://schemas.openxmlformats.org/presentationml/2006/main" uri="{D6D511B9-2390-475A-947B-AFAB55BFBCF1}">
            <pc226:cmChg xmlns:pc226="http://schemas.microsoft.com/office/powerpoint/2022/06/main/command" chg="mod">
              <pc226:chgData name="Angus Millard" userId="c9d6c77bc6604551" providerId="Windows Live" clId="Web-{5D2D101B-BD32-409B-ACB2-C4B73348D0B1}" dt="2023-07-07T02:28:17.681" v="66" actId="20577"/>
              <pc2:cmMkLst xmlns:pc2="http://schemas.microsoft.com/office/powerpoint/2019/9/main/command">
                <pc:docMk/>
                <pc:sldMk cId="1955004090" sldId="259"/>
                <pc2:cmMk id="{219B8969-687C-44F8-A2FF-FC0E6DE288A8}"/>
              </pc2:cmMkLst>
            </pc226:cmChg>
          </p:ext>
        </pc:extLst>
      </pc:sldChg>
      <pc:sldChg chg="modSp">
        <pc:chgData name="Angus Millard" userId="c9d6c77bc6604551" providerId="Windows Live" clId="Web-{5D2D101B-BD32-409B-ACB2-C4B73348D0B1}" dt="2023-07-07T02:27:09.695" v="17" actId="20577"/>
        <pc:sldMkLst>
          <pc:docMk/>
          <pc:sldMk cId="1371843455" sldId="263"/>
        </pc:sldMkLst>
        <pc:spChg chg="mod">
          <ac:chgData name="Angus Millard" userId="c9d6c77bc6604551" providerId="Windows Live" clId="Web-{5D2D101B-BD32-409B-ACB2-C4B73348D0B1}" dt="2023-07-07T02:27:09.695" v="17" actId="20577"/>
          <ac:spMkLst>
            <pc:docMk/>
            <pc:sldMk cId="1371843455" sldId="263"/>
            <ac:spMk id="2" creationId="{F7BDE85B-0F50-F5FC-E405-D019885892DB}"/>
          </ac:spMkLst>
        </pc:spChg>
      </pc:sldChg>
      <pc:sldChg chg="addSp delSp modSp add replId addAnim addCm">
        <pc:chgData name="Angus Millard" userId="c9d6c77bc6604551" providerId="Windows Live" clId="Web-{5D2D101B-BD32-409B-ACB2-C4B73348D0B1}" dt="2023-07-07T02:59:48.058" v="325"/>
        <pc:sldMkLst>
          <pc:docMk/>
          <pc:sldMk cId="1016663345" sldId="266"/>
        </pc:sldMkLst>
        <pc:spChg chg="mod">
          <ac:chgData name="Angus Millard" userId="c9d6c77bc6604551" providerId="Windows Live" clId="Web-{5D2D101B-BD32-409B-ACB2-C4B73348D0B1}" dt="2023-07-07T02:27:14.429" v="23" actId="20577"/>
          <ac:spMkLst>
            <pc:docMk/>
            <pc:sldMk cId="1016663345" sldId="266"/>
            <ac:spMk id="2" creationId="{F7BDE85B-0F50-F5FC-E405-D019885892DB}"/>
          </ac:spMkLst>
        </pc:spChg>
        <pc:spChg chg="mod">
          <ac:chgData name="Angus Millard" userId="c9d6c77bc6604551" providerId="Windows Live" clId="Web-{5D2D101B-BD32-409B-ACB2-C4B73348D0B1}" dt="2023-07-07T02:58:40.431" v="324" actId="20577"/>
          <ac:spMkLst>
            <pc:docMk/>
            <pc:sldMk cId="1016663345" sldId="266"/>
            <ac:spMk id="3" creationId="{9BB2D7A4-995F-A658-DA98-EF5B5744015C}"/>
          </ac:spMkLst>
        </pc:spChg>
        <pc:picChg chg="del">
          <ac:chgData name="Angus Millard" userId="c9d6c77bc6604551" providerId="Windows Live" clId="Web-{5D2D101B-BD32-409B-ACB2-C4B73348D0B1}" dt="2023-07-07T02:26:05.584" v="3"/>
          <ac:picMkLst>
            <pc:docMk/>
            <pc:sldMk cId="1016663345" sldId="266"/>
            <ac:picMk id="4" creationId="{01B5969A-BBEA-C5CD-EEEA-DE00C89004DE}"/>
          </ac:picMkLst>
        </pc:picChg>
        <pc:picChg chg="add mod">
          <ac:chgData name="Angus Millard" userId="c9d6c77bc6604551" providerId="Windows Live" clId="Web-{5D2D101B-BD32-409B-ACB2-C4B73348D0B1}" dt="2023-07-07T02:55:27.582" v="293" actId="14100"/>
          <ac:picMkLst>
            <pc:docMk/>
            <pc:sldMk cId="1016663345" sldId="266"/>
            <ac:picMk id="5" creationId="{93F2A04E-41F2-BB0B-7DA7-855EC6FD1A4B}"/>
          </ac:picMkLst>
        </pc:picChg>
        <pc:picChg chg="del">
          <ac:chgData name="Angus Millard" userId="c9d6c77bc6604551" providerId="Windows Live" clId="Web-{5D2D101B-BD32-409B-ACB2-C4B73348D0B1}" dt="2023-07-07T02:26:04.099" v="1"/>
          <ac:picMkLst>
            <pc:docMk/>
            <pc:sldMk cId="1016663345" sldId="266"/>
            <ac:picMk id="6" creationId="{3D61F3F3-F230-64A2-B0B5-AFE9AFE182D7}"/>
          </ac:picMkLst>
        </pc:picChg>
        <pc:picChg chg="del">
          <ac:chgData name="Angus Millard" userId="c9d6c77bc6604551" providerId="Windows Live" clId="Web-{5D2D101B-BD32-409B-ACB2-C4B73348D0B1}" dt="2023-07-07T02:26:04.584" v="2"/>
          <ac:picMkLst>
            <pc:docMk/>
            <pc:sldMk cId="1016663345" sldId="266"/>
            <ac:picMk id="7" creationId="{706252B3-EAE5-E306-E5B3-72AFA6AAB6DF}"/>
          </ac:picMkLst>
        </pc:picChg>
        <pc:picChg chg="add mod modCrop">
          <ac:chgData name="Angus Millard" userId="c9d6c77bc6604551" providerId="Windows Live" clId="Web-{5D2D101B-BD32-409B-ACB2-C4B73348D0B1}" dt="2023-07-07T02:56:27.818" v="301" actId="14100"/>
          <ac:picMkLst>
            <pc:docMk/>
            <pc:sldMk cId="1016663345" sldId="266"/>
            <ac:picMk id="8" creationId="{D0891825-405A-4246-3118-7AB1992CCBAC}"/>
          </ac:picMkLst>
        </pc:picChg>
        <pc:picChg chg="add mod modCrop">
          <ac:chgData name="Angus Millard" userId="c9d6c77bc6604551" providerId="Windows Live" clId="Web-{5D2D101B-BD32-409B-ACB2-C4B73348D0B1}" dt="2023-07-07T02:58:09.211" v="315" actId="14100"/>
          <ac:picMkLst>
            <pc:docMk/>
            <pc:sldMk cId="1016663345" sldId="266"/>
            <ac:picMk id="9" creationId="{3F938A7C-DB59-1ACE-6720-DBEB4A2CDEBD}"/>
          </ac:picMkLst>
        </pc:picChg>
        <pc:picChg chg="add mod modCrop">
          <ac:chgData name="Angus Millard" userId="c9d6c77bc6604551" providerId="Windows Live" clId="Web-{5D2D101B-BD32-409B-ACB2-C4B73348D0B1}" dt="2023-07-07T02:58:22.899" v="317" actId="14100"/>
          <ac:picMkLst>
            <pc:docMk/>
            <pc:sldMk cId="1016663345" sldId="266"/>
            <ac:picMk id="10" creationId="{CDB98157-C48F-AFFD-BC6B-FD49A69B23EB}"/>
          </ac:picMkLst>
        </pc:picChg>
        <pc:extLst>
          <p:ext xmlns:p="http://schemas.openxmlformats.org/presentationml/2006/main" uri="{D6D511B9-2390-475A-947B-AFAB55BFBCF1}">
            <pc226:cmChg xmlns:pc226="http://schemas.microsoft.com/office/powerpoint/2022/06/main/command" chg="add">
              <pc226:chgData name="Angus Millard" userId="c9d6c77bc6604551" providerId="Windows Live" clId="Web-{5D2D101B-BD32-409B-ACB2-C4B73348D0B1}" dt="2023-07-07T02:59:48.058" v="325"/>
              <pc2:cmMkLst xmlns:pc2="http://schemas.microsoft.com/office/powerpoint/2019/9/main/command">
                <pc:docMk/>
                <pc:sldMk cId="1016663345" sldId="266"/>
                <pc2:cmMk id="{3EDDF3C5-5733-46DC-AC83-7B50936A59E0}"/>
              </pc2:cmMkLst>
            </pc226:cmChg>
          </p:ext>
        </pc:extLst>
      </pc:sldChg>
    </pc:docChg>
  </pc:docChgLst>
  <pc:docChgLst>
    <pc:chgData name="Angus Millard" userId="c9d6c77bc6604551" providerId="Windows Live" clId="Web-{2030A905-C4E4-496D-9E8D-9A5877F0A539}"/>
    <pc:docChg chg="addSld modSld sldOrd">
      <pc:chgData name="Angus Millard" userId="c9d6c77bc6604551" providerId="Windows Live" clId="Web-{2030A905-C4E4-496D-9E8D-9A5877F0A539}" dt="2023-07-07T06:19:00.627" v="1353" actId="20577"/>
      <pc:docMkLst>
        <pc:docMk/>
      </pc:docMkLst>
      <pc:sldChg chg="ord">
        <pc:chgData name="Angus Millard" userId="c9d6c77bc6604551" providerId="Windows Live" clId="Web-{2030A905-C4E4-496D-9E8D-9A5877F0A539}" dt="2023-07-07T05:58:46.074" v="1235"/>
        <pc:sldMkLst>
          <pc:docMk/>
          <pc:sldMk cId="3635180845" sldId="257"/>
        </pc:sldMkLst>
      </pc:sldChg>
      <pc:sldChg chg="modSp addCm modCm">
        <pc:chgData name="Angus Millard" userId="c9d6c77bc6604551" providerId="Windows Live" clId="Web-{2030A905-C4E4-496D-9E8D-9A5877F0A539}" dt="2023-07-07T04:31:38.196" v="202" actId="20577"/>
        <pc:sldMkLst>
          <pc:docMk/>
          <pc:sldMk cId="1955004090" sldId="259"/>
        </pc:sldMkLst>
        <pc:spChg chg="mod">
          <ac:chgData name="Angus Millard" userId="c9d6c77bc6604551" providerId="Windows Live" clId="Web-{2030A905-C4E4-496D-9E8D-9A5877F0A539}" dt="2023-07-07T04:31:38.196" v="202" actId="20577"/>
          <ac:spMkLst>
            <pc:docMk/>
            <pc:sldMk cId="1955004090" sldId="259"/>
            <ac:spMk id="3" creationId="{9B0AD012-1C2B-4F85-55A6-67BD1132F62B}"/>
          </ac:spMkLst>
        </pc:spChg>
        <pc:extLst>
          <p:ext xmlns:p="http://schemas.openxmlformats.org/presentationml/2006/main" uri="{D6D511B9-2390-475A-947B-AFAB55BFBCF1}">
            <pc226:cmChg xmlns:pc226="http://schemas.microsoft.com/office/powerpoint/2022/06/main/command" chg="mod">
              <pc226:chgData name="Angus Millard" userId="c9d6c77bc6604551" providerId="Windows Live" clId="Web-{2030A905-C4E4-496D-9E8D-9A5877F0A539}" dt="2023-07-07T04:26:32.672" v="193" actId="20577"/>
              <pc2:cmMkLst xmlns:pc2="http://schemas.microsoft.com/office/powerpoint/2019/9/main/command">
                <pc:docMk/>
                <pc:sldMk cId="1955004090" sldId="259"/>
                <pc2:cmMk id="{219B8969-687C-44F8-A2FF-FC0E6DE288A8}"/>
              </pc2:cmMkLst>
            </pc226:cmChg>
            <pc226:cmChg xmlns:pc226="http://schemas.microsoft.com/office/powerpoint/2022/06/main/command" chg="add">
              <pc226:chgData name="Angus Millard" userId="c9d6c77bc6604551" providerId="Windows Live" clId="Web-{2030A905-C4E4-496D-9E8D-9A5877F0A539}" dt="2023-07-07T04:27:48.955" v="194"/>
              <pc2:cmMkLst xmlns:pc2="http://schemas.microsoft.com/office/powerpoint/2019/9/main/command">
                <pc:docMk/>
                <pc:sldMk cId="1955004090" sldId="259"/>
                <pc2:cmMk id="{3EFC78D8-E0E6-4449-A063-B43F16ED7C58}"/>
              </pc2:cmMkLst>
            </pc226:cmChg>
          </p:ext>
        </pc:extLst>
      </pc:sldChg>
      <pc:sldChg chg="addSp delSp modSp addAnim addCm delCm">
        <pc:chgData name="Angus Millard" userId="c9d6c77bc6604551" providerId="Windows Live" clId="Web-{2030A905-C4E4-496D-9E8D-9A5877F0A539}" dt="2023-07-07T06:05:31.102" v="1239"/>
        <pc:sldMkLst>
          <pc:docMk/>
          <pc:sldMk cId="314838669" sldId="260"/>
        </pc:sldMkLst>
        <pc:spChg chg="mod">
          <ac:chgData name="Angus Millard" userId="c9d6c77bc6604551" providerId="Windows Live" clId="Web-{2030A905-C4E4-496D-9E8D-9A5877F0A539}" dt="2023-07-07T04:22:05.601" v="48" actId="20577"/>
          <ac:spMkLst>
            <pc:docMk/>
            <pc:sldMk cId="314838669" sldId="260"/>
            <ac:spMk id="2" creationId="{B34C4340-7DEB-7190-9979-9832CDA089AD}"/>
          </ac:spMkLst>
        </pc:spChg>
        <pc:spChg chg="mod">
          <ac:chgData name="Angus Millard" userId="c9d6c77bc6604551" providerId="Windows Live" clId="Web-{2030A905-C4E4-496D-9E8D-9A5877F0A539}" dt="2023-07-07T05:15:04.807" v="607" actId="20577"/>
          <ac:spMkLst>
            <pc:docMk/>
            <pc:sldMk cId="314838669" sldId="260"/>
            <ac:spMk id="3" creationId="{81F2849C-E37E-BBBB-EA96-145032CB4FFB}"/>
          </ac:spMkLst>
        </pc:spChg>
        <pc:picChg chg="add mod">
          <ac:chgData name="Angus Millard" userId="c9d6c77bc6604551" providerId="Windows Live" clId="Web-{2030A905-C4E4-496D-9E8D-9A5877F0A539}" dt="2023-07-07T06:05:23.993" v="1237"/>
          <ac:picMkLst>
            <pc:docMk/>
            <pc:sldMk cId="314838669" sldId="260"/>
            <ac:picMk id="4" creationId="{1D8153BD-601F-B1F2-48EC-DCE998922230}"/>
          </ac:picMkLst>
        </pc:picChg>
        <pc:picChg chg="add del mod">
          <ac:chgData name="Angus Millard" userId="c9d6c77bc6604551" providerId="Windows Live" clId="Web-{2030A905-C4E4-496D-9E8D-9A5877F0A539}" dt="2023-07-07T04:39:27.195" v="285"/>
          <ac:picMkLst>
            <pc:docMk/>
            <pc:sldMk cId="314838669" sldId="260"/>
            <ac:picMk id="5" creationId="{3E47C6FE-A986-ADBF-5ECE-D1DF7540A7D9}"/>
          </ac:picMkLst>
        </pc:picChg>
        <pc:picChg chg="add mod">
          <ac:chgData name="Angus Millard" userId="c9d6c77bc6604551" providerId="Windows Live" clId="Web-{2030A905-C4E4-496D-9E8D-9A5877F0A539}" dt="2023-07-07T04:51:45.046" v="488" actId="1076"/>
          <ac:picMkLst>
            <pc:docMk/>
            <pc:sldMk cId="314838669" sldId="260"/>
            <ac:picMk id="6" creationId="{5760EEC5-F1C0-7918-2DAE-BBC85B8B785D}"/>
          </ac:picMkLst>
        </pc:picChg>
        <pc:picChg chg="add mod">
          <ac:chgData name="Angus Millard" userId="c9d6c77bc6604551" providerId="Windows Live" clId="Web-{2030A905-C4E4-496D-9E8D-9A5877F0A539}" dt="2023-07-07T04:58:17.120" v="569" actId="14100"/>
          <ac:picMkLst>
            <pc:docMk/>
            <pc:sldMk cId="314838669" sldId="260"/>
            <ac:picMk id="7" creationId="{190F8BA9-42BF-49A9-3FF9-20CB9463A44A}"/>
          </ac:picMkLst>
        </pc:picChg>
        <pc:picChg chg="add mod">
          <ac:chgData name="Angus Millard" userId="c9d6c77bc6604551" providerId="Windows Live" clId="Web-{2030A905-C4E4-496D-9E8D-9A5877F0A539}" dt="2023-07-07T06:05:27.087" v="1238"/>
          <ac:picMkLst>
            <pc:docMk/>
            <pc:sldMk cId="314838669" sldId="260"/>
            <ac:picMk id="8" creationId="{7475A02C-88DE-AC33-1D76-75DE8AC79462}"/>
          </ac:picMkLst>
        </pc:picChg>
        <pc:picChg chg="add mod">
          <ac:chgData name="Angus Millard" userId="c9d6c77bc6604551" providerId="Windows Live" clId="Web-{2030A905-C4E4-496D-9E8D-9A5877F0A539}" dt="2023-07-07T06:05:31.102" v="1239"/>
          <ac:picMkLst>
            <pc:docMk/>
            <pc:sldMk cId="314838669" sldId="260"/>
            <ac:picMk id="9" creationId="{4CFB88D1-CC0B-FA15-3B74-1FCDE1E632A6}"/>
          </ac:picMkLst>
        </pc:picChg>
        <pc:picChg chg="add mod">
          <ac:chgData name="Angus Millard" userId="c9d6c77bc6604551" providerId="Windows Live" clId="Web-{2030A905-C4E4-496D-9E8D-9A5877F0A539}" dt="2023-07-07T04:54:27.832" v="553" actId="1076"/>
          <ac:picMkLst>
            <pc:docMk/>
            <pc:sldMk cId="314838669" sldId="260"/>
            <ac:picMk id="10" creationId="{586A3D46-CABC-3BA7-013F-7BEA35946793}"/>
          </ac:picMkLst>
        </pc:picChg>
        <pc:picChg chg="add mod">
          <ac:chgData name="Angus Millard" userId="c9d6c77bc6604551" providerId="Windows Live" clId="Web-{2030A905-C4E4-496D-9E8D-9A5877F0A539}" dt="2023-07-07T04:57:58.573" v="565" actId="1076"/>
          <ac:picMkLst>
            <pc:docMk/>
            <pc:sldMk cId="314838669" sldId="260"/>
            <ac:picMk id="11" creationId="{A4A37076-5592-5A05-C869-09E57471CF73}"/>
          </ac:picMkLst>
        </pc:picChg>
        <pc:extLst>
          <p:ext xmlns:p="http://schemas.openxmlformats.org/presentationml/2006/main" uri="{D6D511B9-2390-475A-947B-AFAB55BFBCF1}">
            <pc226:cmChg xmlns:pc226="http://schemas.microsoft.com/office/powerpoint/2022/06/main/command" chg="add">
              <pc226:chgData name="Angus Millard" userId="c9d6c77bc6604551" providerId="Windows Live" clId="Web-{2030A905-C4E4-496D-9E8D-9A5877F0A539}" dt="2023-07-07T05:05:13.445" v="573"/>
              <pc2:cmMkLst xmlns:pc2="http://schemas.microsoft.com/office/powerpoint/2019/9/main/command">
                <pc:docMk/>
                <pc:sldMk cId="314838669" sldId="260"/>
                <pc2:cmMk id="{3D3E422E-CCD1-4B81-BB7E-5E1632492FD9}"/>
              </pc2:cmMkLst>
            </pc226:cmChg>
            <pc226:cmChg xmlns:pc226="http://schemas.microsoft.com/office/powerpoint/2022/06/main/command" chg="add del">
              <pc226:chgData name="Angus Millard" userId="c9d6c77bc6604551" providerId="Windows Live" clId="Web-{2030A905-C4E4-496D-9E8D-9A5877F0A539}" dt="2023-07-07T05:01:31.142" v="572"/>
              <pc2:cmMkLst xmlns:pc2="http://schemas.microsoft.com/office/powerpoint/2019/9/main/command">
                <pc:docMk/>
                <pc:sldMk cId="314838669" sldId="260"/>
                <pc2:cmMk id="{C40A1066-7899-4581-AED2-E04DFA068D8F}"/>
              </pc2:cmMkLst>
            </pc226:cmChg>
            <pc226:cmChg xmlns:pc226="http://schemas.microsoft.com/office/powerpoint/2022/06/main/command" chg="add">
              <pc226:chgData name="Angus Millard" userId="c9d6c77bc6604551" providerId="Windows Live" clId="Web-{2030A905-C4E4-496D-9E8D-9A5877F0A539}" dt="2023-07-07T05:01:26.454" v="571"/>
              <pc2:cmMkLst xmlns:pc2="http://schemas.microsoft.com/office/powerpoint/2019/9/main/command">
                <pc:docMk/>
                <pc:sldMk cId="314838669" sldId="260"/>
                <pc2:cmMk id="{FE7065B0-13FB-45B9-B71A-9A593158A07C}"/>
              </pc2:cmMkLst>
            </pc226:cmChg>
            <pc226:cmChg xmlns:pc226="http://schemas.microsoft.com/office/powerpoint/2022/06/main/command" chg="add del">
              <pc226:chgData name="Angus Millard" userId="c9d6c77bc6604551" providerId="Windows Live" clId="Web-{2030A905-C4E4-496D-9E8D-9A5877F0A539}" dt="2023-07-07T04:58:13.214" v="568"/>
              <pc2:cmMkLst xmlns:pc2="http://schemas.microsoft.com/office/powerpoint/2019/9/main/command">
                <pc:docMk/>
                <pc:sldMk cId="314838669" sldId="260"/>
                <pc2:cmMk id="{2BB485EF-BAFC-4D5F-A5EA-E6C1FBB3EB54}"/>
              </pc2:cmMkLst>
            </pc226:cmChg>
          </p:ext>
        </pc:extLst>
      </pc:sldChg>
      <pc:sldChg chg="modSp modCm">
        <pc:chgData name="Angus Millard" userId="c9d6c77bc6604551" providerId="Windows Live" clId="Web-{2030A905-C4E4-496D-9E8D-9A5877F0A539}" dt="2023-07-07T04:30:57.836" v="201" actId="20577"/>
        <pc:sldMkLst>
          <pc:docMk/>
          <pc:sldMk cId="1371843455" sldId="263"/>
        </pc:sldMkLst>
        <pc:spChg chg="mod">
          <ac:chgData name="Angus Millard" userId="c9d6c77bc6604551" providerId="Windows Live" clId="Web-{2030A905-C4E4-496D-9E8D-9A5877F0A539}" dt="2023-07-07T04:15:55.527" v="7" actId="20577"/>
          <ac:spMkLst>
            <pc:docMk/>
            <pc:sldMk cId="1371843455" sldId="263"/>
            <ac:spMk id="2" creationId="{F7BDE85B-0F50-F5FC-E405-D019885892DB}"/>
          </ac:spMkLst>
        </pc:spChg>
        <pc:spChg chg="mod">
          <ac:chgData name="Angus Millard" userId="c9d6c77bc6604551" providerId="Windows Live" clId="Web-{2030A905-C4E4-496D-9E8D-9A5877F0A539}" dt="2023-07-07T04:30:57.836" v="201" actId="20577"/>
          <ac:spMkLst>
            <pc:docMk/>
            <pc:sldMk cId="1371843455" sldId="263"/>
            <ac:spMk id="3" creationId="{9BB2D7A4-995F-A658-DA98-EF5B5744015C}"/>
          </ac:spMkLst>
        </pc:spChg>
        <pc:extLst>
          <p:ext xmlns:p="http://schemas.openxmlformats.org/presentationml/2006/main" uri="{D6D511B9-2390-475A-947B-AFAB55BFBCF1}">
            <pc226:cmChg xmlns:pc226="http://schemas.microsoft.com/office/powerpoint/2022/06/main/command" chg="mod">
              <pc226:chgData name="Angus Millard" userId="c9d6c77bc6604551" providerId="Windows Live" clId="Web-{2030A905-C4E4-496D-9E8D-9A5877F0A539}" dt="2023-07-07T04:19:55.847" v="33" actId="20577"/>
              <pc2:cmMkLst xmlns:pc2="http://schemas.microsoft.com/office/powerpoint/2019/9/main/command">
                <pc:docMk/>
                <pc:sldMk cId="1371843455" sldId="263"/>
                <pc2:cmMk id="{EC2C21BC-B828-47FB-B210-DEC8DAAE8F67}"/>
              </pc2:cmMkLst>
            </pc226:cmChg>
          </p:ext>
        </pc:extLst>
      </pc:sldChg>
      <pc:sldChg chg="modSp">
        <pc:chgData name="Angus Millard" userId="c9d6c77bc6604551" providerId="Windows Live" clId="Web-{2030A905-C4E4-496D-9E8D-9A5877F0A539}" dt="2023-07-07T04:18:47.829" v="19" actId="14100"/>
        <pc:sldMkLst>
          <pc:docMk/>
          <pc:sldMk cId="3970180408" sldId="264"/>
        </pc:sldMkLst>
        <pc:spChg chg="mod">
          <ac:chgData name="Angus Millard" userId="c9d6c77bc6604551" providerId="Windows Live" clId="Web-{2030A905-C4E4-496D-9E8D-9A5877F0A539}" dt="2023-07-07T04:18:47.829" v="19" actId="14100"/>
          <ac:spMkLst>
            <pc:docMk/>
            <pc:sldMk cId="3970180408" sldId="264"/>
            <ac:spMk id="2" creationId="{1DAA436B-96B2-177F-91F4-0034A80748DB}"/>
          </ac:spMkLst>
        </pc:spChg>
      </pc:sldChg>
      <pc:sldChg chg="addSp delSp modSp">
        <pc:chgData name="Angus Millard" userId="c9d6c77bc6604551" providerId="Windows Live" clId="Web-{2030A905-C4E4-496D-9E8D-9A5877F0A539}" dt="2023-07-07T04:19:27.237" v="29"/>
        <pc:sldMkLst>
          <pc:docMk/>
          <pc:sldMk cId="3850432463" sldId="265"/>
        </pc:sldMkLst>
        <pc:spChg chg="del mod">
          <ac:chgData name="Angus Millard" userId="c9d6c77bc6604551" providerId="Windows Live" clId="Web-{2030A905-C4E4-496D-9E8D-9A5877F0A539}" dt="2023-07-07T04:19:21.611" v="27"/>
          <ac:spMkLst>
            <pc:docMk/>
            <pc:sldMk cId="3850432463" sldId="265"/>
            <ac:spMk id="2" creationId="{1DAA436B-96B2-177F-91F4-0034A80748DB}"/>
          </ac:spMkLst>
        </pc:spChg>
        <pc:spChg chg="add del mod">
          <ac:chgData name="Angus Millard" userId="c9d6c77bc6604551" providerId="Windows Live" clId="Web-{2030A905-C4E4-496D-9E8D-9A5877F0A539}" dt="2023-07-07T04:19:27.237" v="29"/>
          <ac:spMkLst>
            <pc:docMk/>
            <pc:sldMk cId="3850432463" sldId="265"/>
            <ac:spMk id="4" creationId="{1AF6916A-CB86-E63E-E90C-B12F2B3CB59F}"/>
          </ac:spMkLst>
        </pc:spChg>
        <pc:spChg chg="add">
          <ac:chgData name="Angus Millard" userId="c9d6c77bc6604551" providerId="Windows Live" clId="Web-{2030A905-C4E4-496D-9E8D-9A5877F0A539}" dt="2023-07-07T04:19:24.158" v="28"/>
          <ac:spMkLst>
            <pc:docMk/>
            <pc:sldMk cId="3850432463" sldId="265"/>
            <ac:spMk id="6" creationId="{3F0E7E58-7EFD-8043-30EA-D0CF77F30C9F}"/>
          </ac:spMkLst>
        </pc:spChg>
      </pc:sldChg>
      <pc:sldChg chg="modSp addCm">
        <pc:chgData name="Angus Millard" userId="c9d6c77bc6604551" providerId="Windows Live" clId="Web-{2030A905-C4E4-496D-9E8D-9A5877F0A539}" dt="2023-07-07T06:05:37.790" v="1240"/>
        <pc:sldMkLst>
          <pc:docMk/>
          <pc:sldMk cId="1016663345" sldId="266"/>
        </pc:sldMkLst>
        <pc:spChg chg="mod">
          <ac:chgData name="Angus Millard" userId="c9d6c77bc6604551" providerId="Windows Live" clId="Web-{2030A905-C4E4-496D-9E8D-9A5877F0A539}" dt="2023-07-07T04:15:53.058" v="5" actId="20577"/>
          <ac:spMkLst>
            <pc:docMk/>
            <pc:sldMk cId="1016663345" sldId="266"/>
            <ac:spMk id="2" creationId="{F7BDE85B-0F50-F5FC-E405-D019885892DB}"/>
          </ac:spMkLst>
        </pc:spChg>
        <pc:spChg chg="mod">
          <ac:chgData name="Angus Millard" userId="c9d6c77bc6604551" providerId="Windows Live" clId="Web-{2030A905-C4E4-496D-9E8D-9A5877F0A539}" dt="2023-07-07T04:32:14.651" v="204" actId="20577"/>
          <ac:spMkLst>
            <pc:docMk/>
            <pc:sldMk cId="1016663345" sldId="266"/>
            <ac:spMk id="3" creationId="{9BB2D7A4-995F-A658-DA98-EF5B5744015C}"/>
          </ac:spMkLst>
        </pc:spChg>
        <pc:picChg chg="mod">
          <ac:chgData name="Angus Millard" userId="c9d6c77bc6604551" providerId="Windows Live" clId="Web-{2030A905-C4E4-496D-9E8D-9A5877F0A539}" dt="2023-07-07T06:05:37.790" v="1240"/>
          <ac:picMkLst>
            <pc:docMk/>
            <pc:sldMk cId="1016663345" sldId="266"/>
            <ac:picMk id="5" creationId="{93F2A04E-41F2-BB0B-7DA7-855EC6FD1A4B}"/>
          </ac:picMkLst>
        </pc:picChg>
        <pc:extLst>
          <p:ext xmlns:p="http://schemas.openxmlformats.org/presentationml/2006/main" uri="{D6D511B9-2390-475A-947B-AFAB55BFBCF1}">
            <pc226:cmChg xmlns:pc226="http://schemas.microsoft.com/office/powerpoint/2022/06/main/command" chg="add">
              <pc226:chgData name="Angus Millard" userId="c9d6c77bc6604551" providerId="Windows Live" clId="Web-{2030A905-C4E4-496D-9E8D-9A5877F0A539}" dt="2023-07-07T04:08:42.920" v="1"/>
              <pc2:cmMkLst xmlns:pc2="http://schemas.microsoft.com/office/powerpoint/2019/9/main/command">
                <pc:docMk/>
                <pc:sldMk cId="1016663345" sldId="266"/>
                <pc2:cmMk id="{610C60B7-AB4B-4975-9A4C-042020BE9BFE}"/>
              </pc2:cmMkLst>
            </pc226:cmChg>
            <pc226:cmChg xmlns:pc226="http://schemas.microsoft.com/office/powerpoint/2022/06/main/command" chg="add">
              <pc226:chgData name="Angus Millard" userId="c9d6c77bc6604551" providerId="Windows Live" clId="Web-{2030A905-C4E4-496D-9E8D-9A5877F0A539}" dt="2023-07-07T04:05:31.352" v="0"/>
              <pc2:cmMkLst xmlns:pc2="http://schemas.microsoft.com/office/powerpoint/2019/9/main/command">
                <pc:docMk/>
                <pc:sldMk cId="1016663345" sldId="266"/>
                <pc2:cmMk id="{88FE93FF-C580-4A46-829D-974346A0C8A5}"/>
              </pc2:cmMkLst>
            </pc226:cmChg>
          </p:ext>
        </pc:extLst>
      </pc:sldChg>
      <pc:sldChg chg="addSp delSp modSp add replId delAnim">
        <pc:chgData name="Angus Millard" userId="c9d6c77bc6604551" providerId="Windows Live" clId="Web-{2030A905-C4E4-496D-9E8D-9A5877F0A539}" dt="2023-07-07T05:55:13.130" v="1194" actId="1076"/>
        <pc:sldMkLst>
          <pc:docMk/>
          <pc:sldMk cId="3008242554" sldId="267"/>
        </pc:sldMkLst>
        <pc:spChg chg="mod">
          <ac:chgData name="Angus Millard" userId="c9d6c77bc6604551" providerId="Windows Live" clId="Web-{2030A905-C4E4-496D-9E8D-9A5877F0A539}" dt="2023-07-07T05:13:17.257" v="595" actId="14100"/>
          <ac:spMkLst>
            <pc:docMk/>
            <pc:sldMk cId="3008242554" sldId="267"/>
            <ac:spMk id="2" creationId="{B34C4340-7DEB-7190-9979-9832CDA089AD}"/>
          </ac:spMkLst>
        </pc:spChg>
        <pc:spChg chg="mod">
          <ac:chgData name="Angus Millard" userId="c9d6c77bc6604551" providerId="Windows Live" clId="Web-{2030A905-C4E4-496D-9E8D-9A5877F0A539}" dt="2023-07-07T05:55:02.443" v="1189" actId="20577"/>
          <ac:spMkLst>
            <pc:docMk/>
            <pc:sldMk cId="3008242554" sldId="267"/>
            <ac:spMk id="3" creationId="{81F2849C-E37E-BBBB-EA96-145032CB4FFB}"/>
          </ac:spMkLst>
        </pc:spChg>
        <pc:picChg chg="del">
          <ac:chgData name="Angus Millard" userId="c9d6c77bc6604551" providerId="Windows Live" clId="Web-{2030A905-C4E4-496D-9E8D-9A5877F0A539}" dt="2023-07-07T05:14:42.353" v="597"/>
          <ac:picMkLst>
            <pc:docMk/>
            <pc:sldMk cId="3008242554" sldId="267"/>
            <ac:picMk id="4" creationId="{1D8153BD-601F-B1F2-48EC-DCE998922230}"/>
          </ac:picMkLst>
        </pc:picChg>
        <pc:picChg chg="add mod">
          <ac:chgData name="Angus Millard" userId="c9d6c77bc6604551" providerId="Windows Live" clId="Web-{2030A905-C4E4-496D-9E8D-9A5877F0A539}" dt="2023-07-07T05:55:13.130" v="1194" actId="1076"/>
          <ac:picMkLst>
            <pc:docMk/>
            <pc:sldMk cId="3008242554" sldId="267"/>
            <ac:picMk id="5" creationId="{F17C176C-69F6-81BD-4C85-8D955CD6C217}"/>
          </ac:picMkLst>
        </pc:picChg>
        <pc:picChg chg="del">
          <ac:chgData name="Angus Millard" userId="c9d6c77bc6604551" providerId="Windows Live" clId="Web-{2030A905-C4E4-496D-9E8D-9A5877F0A539}" dt="2023-07-07T05:14:42.869" v="598"/>
          <ac:picMkLst>
            <pc:docMk/>
            <pc:sldMk cId="3008242554" sldId="267"/>
            <ac:picMk id="6" creationId="{5760EEC5-F1C0-7918-2DAE-BBC85B8B785D}"/>
          </ac:picMkLst>
        </pc:picChg>
        <pc:picChg chg="del">
          <ac:chgData name="Angus Millard" userId="c9d6c77bc6604551" providerId="Windows Live" clId="Web-{2030A905-C4E4-496D-9E8D-9A5877F0A539}" dt="2023-07-07T05:14:41.869" v="596"/>
          <ac:picMkLst>
            <pc:docMk/>
            <pc:sldMk cId="3008242554" sldId="267"/>
            <ac:picMk id="7" creationId="{190F8BA9-42BF-49A9-3FF9-20CB9463A44A}"/>
          </ac:picMkLst>
        </pc:picChg>
        <pc:picChg chg="del mod">
          <ac:chgData name="Angus Millard" userId="c9d6c77bc6604551" providerId="Windows Live" clId="Web-{2030A905-C4E4-496D-9E8D-9A5877F0A539}" dt="2023-07-07T05:14:44.197" v="601"/>
          <ac:picMkLst>
            <pc:docMk/>
            <pc:sldMk cId="3008242554" sldId="267"/>
            <ac:picMk id="8" creationId="{7475A02C-88DE-AC33-1D76-75DE8AC79462}"/>
          </ac:picMkLst>
        </pc:picChg>
        <pc:picChg chg="del">
          <ac:chgData name="Angus Millard" userId="c9d6c77bc6604551" providerId="Windows Live" clId="Web-{2030A905-C4E4-496D-9E8D-9A5877F0A539}" dt="2023-07-07T05:14:44.807" v="602"/>
          <ac:picMkLst>
            <pc:docMk/>
            <pc:sldMk cId="3008242554" sldId="267"/>
            <ac:picMk id="9" creationId="{4CFB88D1-CC0B-FA15-3B74-1FCDE1E632A6}"/>
          </ac:picMkLst>
        </pc:picChg>
        <pc:picChg chg="del">
          <ac:chgData name="Angus Millard" userId="c9d6c77bc6604551" providerId="Windows Live" clId="Web-{2030A905-C4E4-496D-9E8D-9A5877F0A539}" dt="2023-07-07T05:14:45.135" v="603"/>
          <ac:picMkLst>
            <pc:docMk/>
            <pc:sldMk cId="3008242554" sldId="267"/>
            <ac:picMk id="10" creationId="{586A3D46-CABC-3BA7-013F-7BEA35946793}"/>
          </ac:picMkLst>
        </pc:picChg>
        <pc:picChg chg="del">
          <ac:chgData name="Angus Millard" userId="c9d6c77bc6604551" providerId="Windows Live" clId="Web-{2030A905-C4E4-496D-9E8D-9A5877F0A539}" dt="2023-07-07T05:14:43.400" v="599"/>
          <ac:picMkLst>
            <pc:docMk/>
            <pc:sldMk cId="3008242554" sldId="267"/>
            <ac:picMk id="11" creationId="{A4A37076-5592-5A05-C869-09E57471CF73}"/>
          </ac:picMkLst>
        </pc:picChg>
      </pc:sldChg>
      <pc:sldChg chg="delSp modSp add replId">
        <pc:chgData name="Angus Millard" userId="c9d6c77bc6604551" providerId="Windows Live" clId="Web-{2030A905-C4E4-496D-9E8D-9A5877F0A539}" dt="2023-07-07T06:19:00.627" v="1353" actId="20577"/>
        <pc:sldMkLst>
          <pc:docMk/>
          <pc:sldMk cId="3445831924" sldId="268"/>
        </pc:sldMkLst>
        <pc:spChg chg="mod">
          <ac:chgData name="Angus Millard" userId="c9d6c77bc6604551" providerId="Windows Live" clId="Web-{2030A905-C4E4-496D-9E8D-9A5877F0A539}" dt="2023-07-07T05:56:05.991" v="1203" actId="20577"/>
          <ac:spMkLst>
            <pc:docMk/>
            <pc:sldMk cId="3445831924" sldId="268"/>
            <ac:spMk id="2" creationId="{B34C4340-7DEB-7190-9979-9832CDA089AD}"/>
          </ac:spMkLst>
        </pc:spChg>
        <pc:spChg chg="mod">
          <ac:chgData name="Angus Millard" userId="c9d6c77bc6604551" providerId="Windows Live" clId="Web-{2030A905-C4E4-496D-9E8D-9A5877F0A539}" dt="2023-07-07T06:19:00.627" v="1353" actId="20577"/>
          <ac:spMkLst>
            <pc:docMk/>
            <pc:sldMk cId="3445831924" sldId="268"/>
            <ac:spMk id="3" creationId="{81F2849C-E37E-BBBB-EA96-145032CB4FFB}"/>
          </ac:spMkLst>
        </pc:spChg>
        <pc:picChg chg="del">
          <ac:chgData name="Angus Millard" userId="c9d6c77bc6604551" providerId="Windows Live" clId="Web-{2030A905-C4E4-496D-9E8D-9A5877F0A539}" dt="2023-07-07T05:56:06.679" v="1204"/>
          <ac:picMkLst>
            <pc:docMk/>
            <pc:sldMk cId="3445831924" sldId="268"/>
            <ac:picMk id="5" creationId="{F17C176C-69F6-81BD-4C85-8D955CD6C217}"/>
          </ac:picMkLst>
        </pc:picChg>
      </pc:sldChg>
    </pc:docChg>
  </pc:docChgLst>
  <pc:docChgLst>
    <pc:chgData name="Angus Millard" userId="c9d6c77bc6604551" providerId="Windows Live" clId="Web-{05C44A74-E112-4B9E-9D97-8B96EF6B51BC}"/>
    <pc:docChg chg="addSld modSld sldOrd addMainMaster delMainMaster">
      <pc:chgData name="Angus Millard" userId="c9d6c77bc6604551" providerId="Windows Live" clId="Web-{05C44A74-E112-4B9E-9D97-8B96EF6B51BC}" dt="2023-07-05T07:01:29.739" v="80"/>
      <pc:docMkLst>
        <pc:docMk/>
      </pc:docMkLst>
      <pc:sldChg chg="modSp mod modClrScheme chgLayout">
        <pc:chgData name="Angus Millard" userId="c9d6c77bc6604551" providerId="Windows Live" clId="Web-{05C44A74-E112-4B9E-9D97-8B96EF6B51BC}" dt="2023-07-05T05:45:30.872" v="0"/>
        <pc:sldMkLst>
          <pc:docMk/>
          <pc:sldMk cId="109857222" sldId="256"/>
        </pc:sldMkLst>
        <pc:spChg chg="mod ord">
          <ac:chgData name="Angus Millard" userId="c9d6c77bc6604551" providerId="Windows Live" clId="Web-{05C44A74-E112-4B9E-9D97-8B96EF6B51BC}" dt="2023-07-05T05:45:30.872" v="0"/>
          <ac:spMkLst>
            <pc:docMk/>
            <pc:sldMk cId="109857222" sldId="256"/>
            <ac:spMk id="2" creationId="{00000000-0000-0000-0000-000000000000}"/>
          </ac:spMkLst>
        </pc:spChg>
        <pc:spChg chg="mod ord">
          <ac:chgData name="Angus Millard" userId="c9d6c77bc6604551" providerId="Windows Live" clId="Web-{05C44A74-E112-4B9E-9D97-8B96EF6B51BC}" dt="2023-07-05T05:45:30.872" v="0"/>
          <ac:spMkLst>
            <pc:docMk/>
            <pc:sldMk cId="109857222" sldId="256"/>
            <ac:spMk id="3" creationId="{00000000-0000-0000-0000-000000000000}"/>
          </ac:spMkLst>
        </pc:spChg>
      </pc:sldChg>
      <pc:sldChg chg="modSp mod modClrScheme chgLayout">
        <pc:chgData name="Angus Millard" userId="c9d6c77bc6604551" providerId="Windows Live" clId="Web-{05C44A74-E112-4B9E-9D97-8B96EF6B51BC}" dt="2023-07-05T05:45:30.872" v="0"/>
        <pc:sldMkLst>
          <pc:docMk/>
          <pc:sldMk cId="3635180845" sldId="257"/>
        </pc:sldMkLst>
        <pc:spChg chg="mod ord">
          <ac:chgData name="Angus Millard" userId="c9d6c77bc6604551" providerId="Windows Live" clId="Web-{05C44A74-E112-4B9E-9D97-8B96EF6B51BC}" dt="2023-07-05T05:45:30.872" v="0"/>
          <ac:spMkLst>
            <pc:docMk/>
            <pc:sldMk cId="3635180845" sldId="257"/>
            <ac:spMk id="2" creationId="{1F562272-91E9-413E-ED88-2EAC3CE916DD}"/>
          </ac:spMkLst>
        </pc:spChg>
        <pc:spChg chg="mod ord">
          <ac:chgData name="Angus Millard" userId="c9d6c77bc6604551" providerId="Windows Live" clId="Web-{05C44A74-E112-4B9E-9D97-8B96EF6B51BC}" dt="2023-07-05T05:45:30.872" v="0"/>
          <ac:spMkLst>
            <pc:docMk/>
            <pc:sldMk cId="3635180845" sldId="257"/>
            <ac:spMk id="3" creationId="{685B91B7-FAE5-5E86-59B1-0BD08874191B}"/>
          </ac:spMkLst>
        </pc:spChg>
      </pc:sldChg>
      <pc:sldChg chg="modSp mod ord modClrScheme addCm delCm modCm chgLayout">
        <pc:chgData name="Angus Millard" userId="c9d6c77bc6604551" providerId="Windows Live" clId="Web-{05C44A74-E112-4B9E-9D97-8B96EF6B51BC}" dt="2023-07-05T07:01:08.661" v="79" actId="20577"/>
        <pc:sldMkLst>
          <pc:docMk/>
          <pc:sldMk cId="577379068" sldId="258"/>
        </pc:sldMkLst>
        <pc:spChg chg="mod ord">
          <ac:chgData name="Angus Millard" userId="c9d6c77bc6604551" providerId="Windows Live" clId="Web-{05C44A74-E112-4B9E-9D97-8B96EF6B51BC}" dt="2023-07-05T05:45:30.872" v="0"/>
          <ac:spMkLst>
            <pc:docMk/>
            <pc:sldMk cId="577379068" sldId="258"/>
            <ac:spMk id="2" creationId="{E156DC38-0B9D-D4FD-1054-BBA03C6B0133}"/>
          </ac:spMkLst>
        </pc:spChg>
        <pc:spChg chg="mod ord">
          <ac:chgData name="Angus Millard" userId="c9d6c77bc6604551" providerId="Windows Live" clId="Web-{05C44A74-E112-4B9E-9D97-8B96EF6B51BC}" dt="2023-07-05T07:01:08.661" v="79" actId="20577"/>
          <ac:spMkLst>
            <pc:docMk/>
            <pc:sldMk cId="577379068" sldId="258"/>
            <ac:spMk id="3" creationId="{6988A372-54E9-45E6-3197-027362B3B0F9}"/>
          </ac:spMkLst>
        </pc:spChg>
        <pc:extLst>
          <p:ext xmlns:p="http://schemas.openxmlformats.org/presentationml/2006/main" uri="{D6D511B9-2390-475A-947B-AFAB55BFBCF1}">
            <pc226:cmChg xmlns:pc226="http://schemas.microsoft.com/office/powerpoint/2022/06/main/command" chg="add del mod">
              <pc226:chgData name="Angus Millard" userId="c9d6c77bc6604551" providerId="Windows Live" clId="Web-{05C44A74-E112-4B9E-9D97-8B96EF6B51BC}" dt="2023-07-05T06:54:30.305" v="64"/>
              <pc2:cmMkLst xmlns:pc2="http://schemas.microsoft.com/office/powerpoint/2019/9/main/command">
                <pc:docMk/>
                <pc:sldMk cId="577379068" sldId="258"/>
                <pc2:cmMk id="{2249CF3E-D9E1-46CE-8829-BBF85C15E436}"/>
              </pc2:cmMkLst>
            </pc226:cmChg>
          </p:ext>
        </pc:extLst>
      </pc:sldChg>
      <pc:sldChg chg="modSp mod ord modClrScheme addCm modCm chgLayout">
        <pc:chgData name="Angus Millard" userId="c9d6c77bc6604551" providerId="Windows Live" clId="Web-{05C44A74-E112-4B9E-9D97-8B96EF6B51BC}" dt="2023-07-05T07:01:29.739" v="80"/>
        <pc:sldMkLst>
          <pc:docMk/>
          <pc:sldMk cId="1955004090" sldId="259"/>
        </pc:sldMkLst>
        <pc:spChg chg="mod ord">
          <ac:chgData name="Angus Millard" userId="c9d6c77bc6604551" providerId="Windows Live" clId="Web-{05C44A74-E112-4B9E-9D97-8B96EF6B51BC}" dt="2023-07-05T05:45:30.872" v="0"/>
          <ac:spMkLst>
            <pc:docMk/>
            <pc:sldMk cId="1955004090" sldId="259"/>
            <ac:spMk id="2" creationId="{E47F3BD6-7BAE-C5B7-E267-D09D74AD740D}"/>
          </ac:spMkLst>
        </pc:spChg>
        <pc:spChg chg="mod ord">
          <ac:chgData name="Angus Millard" userId="c9d6c77bc6604551" providerId="Windows Live" clId="Web-{05C44A74-E112-4B9E-9D97-8B96EF6B51BC}" dt="2023-07-05T06:09:46.692" v="5" actId="20577"/>
          <ac:spMkLst>
            <pc:docMk/>
            <pc:sldMk cId="1955004090" sldId="259"/>
            <ac:spMk id="3" creationId="{9B0AD012-1C2B-4F85-55A6-67BD1132F62B}"/>
          </ac:spMkLst>
        </pc:spChg>
        <pc:extLst>
          <p:ext xmlns:p="http://schemas.openxmlformats.org/presentationml/2006/main" uri="{D6D511B9-2390-475A-947B-AFAB55BFBCF1}">
            <pc226:cmChg xmlns:pc226="http://schemas.microsoft.com/office/powerpoint/2022/06/main/command" chg="add mod">
              <pc226:chgData name="Angus Millard" userId="c9d6c77bc6604551" providerId="Windows Live" clId="Web-{05C44A74-E112-4B9E-9D97-8B96EF6B51BC}" dt="2023-07-05T06:09:46.629" v="4"/>
              <pc2:cmMkLst xmlns:pc2="http://schemas.microsoft.com/office/powerpoint/2019/9/main/command">
                <pc:docMk/>
                <pc:sldMk cId="1955004090" sldId="259"/>
                <pc2:cmMk id="{219B8969-687C-44F8-A2FF-FC0E6DE288A8}"/>
              </pc2:cmMkLst>
            </pc226:cmChg>
          </p:ext>
        </pc:extLst>
      </pc:sldChg>
      <pc:sldChg chg="modSp mod ord modClrScheme chgLayout">
        <pc:chgData name="Angus Millard" userId="c9d6c77bc6604551" providerId="Windows Live" clId="Web-{05C44A74-E112-4B9E-9D97-8B96EF6B51BC}" dt="2023-07-05T06:50:10.703" v="61"/>
        <pc:sldMkLst>
          <pc:docMk/>
          <pc:sldMk cId="314838669" sldId="260"/>
        </pc:sldMkLst>
        <pc:spChg chg="mod ord">
          <ac:chgData name="Angus Millard" userId="c9d6c77bc6604551" providerId="Windows Live" clId="Web-{05C44A74-E112-4B9E-9D97-8B96EF6B51BC}" dt="2023-07-05T05:45:30.872" v="0"/>
          <ac:spMkLst>
            <pc:docMk/>
            <pc:sldMk cId="314838669" sldId="260"/>
            <ac:spMk id="2" creationId="{B34C4340-7DEB-7190-9979-9832CDA089AD}"/>
          </ac:spMkLst>
        </pc:spChg>
        <pc:spChg chg="mod ord">
          <ac:chgData name="Angus Millard" userId="c9d6c77bc6604551" providerId="Windows Live" clId="Web-{05C44A74-E112-4B9E-9D97-8B96EF6B51BC}" dt="2023-07-05T05:45:30.872" v="0"/>
          <ac:spMkLst>
            <pc:docMk/>
            <pc:sldMk cId="314838669" sldId="260"/>
            <ac:spMk id="3" creationId="{81F2849C-E37E-BBBB-EA96-145032CB4FFB}"/>
          </ac:spMkLst>
        </pc:spChg>
      </pc:sldChg>
      <pc:sldChg chg="modSp new ord addCm">
        <pc:chgData name="Angus Millard" userId="c9d6c77bc6604551" providerId="Windows Live" clId="Web-{05C44A74-E112-4B9E-9D97-8B96EF6B51BC}" dt="2023-07-05T06:52:29.426" v="63"/>
        <pc:sldMkLst>
          <pc:docMk/>
          <pc:sldMk cId="3987427997" sldId="261"/>
        </pc:sldMkLst>
        <pc:spChg chg="mod">
          <ac:chgData name="Angus Millard" userId="c9d6c77bc6604551" providerId="Windows Live" clId="Web-{05C44A74-E112-4B9E-9D97-8B96EF6B51BC}" dt="2023-07-05T06:49:58.421" v="56" actId="20577"/>
          <ac:spMkLst>
            <pc:docMk/>
            <pc:sldMk cId="3987427997" sldId="261"/>
            <ac:spMk id="2" creationId="{5CFB2CD7-E443-5C64-0DC7-E9196CA3177D}"/>
          </ac:spMkLst>
        </pc:spChg>
        <pc:spChg chg="mod">
          <ac:chgData name="Angus Millard" userId="c9d6c77bc6604551" providerId="Windows Live" clId="Web-{05C44A74-E112-4B9E-9D97-8B96EF6B51BC}" dt="2023-07-05T06:50:15.250" v="62" actId="20577"/>
          <ac:spMkLst>
            <pc:docMk/>
            <pc:sldMk cId="3987427997" sldId="261"/>
            <ac:spMk id="3" creationId="{AFE8A6C3-D6A1-7ED3-26DE-88D3C4C24B46}"/>
          </ac:spMkLst>
        </pc:spChg>
        <pc:extLst>
          <p:ext xmlns:p="http://schemas.openxmlformats.org/presentationml/2006/main" uri="{D6D511B9-2390-475A-947B-AFAB55BFBCF1}">
            <pc226:cmChg xmlns:pc226="http://schemas.microsoft.com/office/powerpoint/2022/06/main/command" chg="add">
              <pc226:chgData name="Angus Millard" userId="c9d6c77bc6604551" providerId="Windows Live" clId="Web-{05C44A74-E112-4B9E-9D97-8B96EF6B51BC}" dt="2023-07-05T06:52:29.426" v="63"/>
              <pc2:cmMkLst xmlns:pc2="http://schemas.microsoft.com/office/powerpoint/2019/9/main/command">
                <pc:docMk/>
                <pc:sldMk cId="3987427997" sldId="261"/>
                <pc2:cmMk id="{95306178-5E1B-48BF-A313-8579D5CB1811}"/>
              </pc2:cmMkLst>
            </pc226:cmChg>
          </p:ext>
        </pc:extLst>
      </pc:sldChg>
      <pc:sldMasterChg chg="del delSldLayout">
        <pc:chgData name="Angus Millard" userId="c9d6c77bc6604551" providerId="Windows Live" clId="Web-{05C44A74-E112-4B9E-9D97-8B96EF6B51BC}" dt="2023-07-05T05:45:30.872" v="0"/>
        <pc:sldMasterMkLst>
          <pc:docMk/>
          <pc:sldMasterMk cId="394690403" sldId="2147483684"/>
        </pc:sldMasterMkLst>
        <pc:sldLayoutChg chg="del">
          <pc:chgData name="Angus Millard" userId="c9d6c77bc6604551" providerId="Windows Live" clId="Web-{05C44A74-E112-4B9E-9D97-8B96EF6B51BC}" dt="2023-07-05T05:45:30.872" v="0"/>
          <pc:sldLayoutMkLst>
            <pc:docMk/>
            <pc:sldMasterMk cId="394690403" sldId="2147483684"/>
            <pc:sldLayoutMk cId="567745168" sldId="2147483685"/>
          </pc:sldLayoutMkLst>
        </pc:sldLayoutChg>
        <pc:sldLayoutChg chg="del">
          <pc:chgData name="Angus Millard" userId="c9d6c77bc6604551" providerId="Windows Live" clId="Web-{05C44A74-E112-4B9E-9D97-8B96EF6B51BC}" dt="2023-07-05T05:45:30.872" v="0"/>
          <pc:sldLayoutMkLst>
            <pc:docMk/>
            <pc:sldMasterMk cId="394690403" sldId="2147483684"/>
            <pc:sldLayoutMk cId="1172071914" sldId="2147483686"/>
          </pc:sldLayoutMkLst>
        </pc:sldLayoutChg>
        <pc:sldLayoutChg chg="del">
          <pc:chgData name="Angus Millard" userId="c9d6c77bc6604551" providerId="Windows Live" clId="Web-{05C44A74-E112-4B9E-9D97-8B96EF6B51BC}" dt="2023-07-05T05:45:30.872" v="0"/>
          <pc:sldLayoutMkLst>
            <pc:docMk/>
            <pc:sldMasterMk cId="394690403" sldId="2147483684"/>
            <pc:sldLayoutMk cId="882718533" sldId="2147483687"/>
          </pc:sldLayoutMkLst>
        </pc:sldLayoutChg>
        <pc:sldLayoutChg chg="del">
          <pc:chgData name="Angus Millard" userId="c9d6c77bc6604551" providerId="Windows Live" clId="Web-{05C44A74-E112-4B9E-9D97-8B96EF6B51BC}" dt="2023-07-05T05:45:30.872" v="0"/>
          <pc:sldLayoutMkLst>
            <pc:docMk/>
            <pc:sldMasterMk cId="394690403" sldId="2147483684"/>
            <pc:sldLayoutMk cId="2819649820" sldId="2147483688"/>
          </pc:sldLayoutMkLst>
        </pc:sldLayoutChg>
        <pc:sldLayoutChg chg="del">
          <pc:chgData name="Angus Millard" userId="c9d6c77bc6604551" providerId="Windows Live" clId="Web-{05C44A74-E112-4B9E-9D97-8B96EF6B51BC}" dt="2023-07-05T05:45:30.872" v="0"/>
          <pc:sldLayoutMkLst>
            <pc:docMk/>
            <pc:sldMasterMk cId="394690403" sldId="2147483684"/>
            <pc:sldLayoutMk cId="603685401" sldId="2147483689"/>
          </pc:sldLayoutMkLst>
        </pc:sldLayoutChg>
        <pc:sldLayoutChg chg="del">
          <pc:chgData name="Angus Millard" userId="c9d6c77bc6604551" providerId="Windows Live" clId="Web-{05C44A74-E112-4B9E-9D97-8B96EF6B51BC}" dt="2023-07-05T05:45:30.872" v="0"/>
          <pc:sldLayoutMkLst>
            <pc:docMk/>
            <pc:sldMasterMk cId="394690403" sldId="2147483684"/>
            <pc:sldLayoutMk cId="3735718095" sldId="2147483690"/>
          </pc:sldLayoutMkLst>
        </pc:sldLayoutChg>
        <pc:sldLayoutChg chg="del">
          <pc:chgData name="Angus Millard" userId="c9d6c77bc6604551" providerId="Windows Live" clId="Web-{05C44A74-E112-4B9E-9D97-8B96EF6B51BC}" dt="2023-07-05T05:45:30.872" v="0"/>
          <pc:sldLayoutMkLst>
            <pc:docMk/>
            <pc:sldMasterMk cId="394690403" sldId="2147483684"/>
            <pc:sldLayoutMk cId="1288964996" sldId="2147483691"/>
          </pc:sldLayoutMkLst>
        </pc:sldLayoutChg>
        <pc:sldLayoutChg chg="del">
          <pc:chgData name="Angus Millard" userId="c9d6c77bc6604551" providerId="Windows Live" clId="Web-{05C44A74-E112-4B9E-9D97-8B96EF6B51BC}" dt="2023-07-05T05:45:30.872" v="0"/>
          <pc:sldLayoutMkLst>
            <pc:docMk/>
            <pc:sldMasterMk cId="394690403" sldId="2147483684"/>
            <pc:sldLayoutMk cId="674816917" sldId="2147483692"/>
          </pc:sldLayoutMkLst>
        </pc:sldLayoutChg>
        <pc:sldLayoutChg chg="del">
          <pc:chgData name="Angus Millard" userId="c9d6c77bc6604551" providerId="Windows Live" clId="Web-{05C44A74-E112-4B9E-9D97-8B96EF6B51BC}" dt="2023-07-05T05:45:30.872" v="0"/>
          <pc:sldLayoutMkLst>
            <pc:docMk/>
            <pc:sldMasterMk cId="394690403" sldId="2147483684"/>
            <pc:sldLayoutMk cId="3036842210" sldId="2147483693"/>
          </pc:sldLayoutMkLst>
        </pc:sldLayoutChg>
        <pc:sldLayoutChg chg="del">
          <pc:chgData name="Angus Millard" userId="c9d6c77bc6604551" providerId="Windows Live" clId="Web-{05C44A74-E112-4B9E-9D97-8B96EF6B51BC}" dt="2023-07-05T05:45:30.872" v="0"/>
          <pc:sldLayoutMkLst>
            <pc:docMk/>
            <pc:sldMasterMk cId="394690403" sldId="2147483684"/>
            <pc:sldLayoutMk cId="3677979606" sldId="2147483694"/>
          </pc:sldLayoutMkLst>
        </pc:sldLayoutChg>
        <pc:sldLayoutChg chg="del">
          <pc:chgData name="Angus Millard" userId="c9d6c77bc6604551" providerId="Windows Live" clId="Web-{05C44A74-E112-4B9E-9D97-8B96EF6B51BC}" dt="2023-07-05T05:45:30.872" v="0"/>
          <pc:sldLayoutMkLst>
            <pc:docMk/>
            <pc:sldMasterMk cId="394690403" sldId="2147483684"/>
            <pc:sldLayoutMk cId="1817711916" sldId="2147483695"/>
          </pc:sldLayoutMkLst>
        </pc:sldLayoutChg>
      </pc:sldMasterChg>
      <pc:sldMasterChg chg="add addSldLayout modSldLayout">
        <pc:chgData name="Angus Millard" userId="c9d6c77bc6604551" providerId="Windows Live" clId="Web-{05C44A74-E112-4B9E-9D97-8B96EF6B51BC}" dt="2023-07-05T05:45:30.872" v="0"/>
        <pc:sldMasterMkLst>
          <pc:docMk/>
          <pc:sldMasterMk cId="591652182" sldId="2147483696"/>
        </pc:sldMasterMkLst>
        <pc:sldLayoutChg chg="add mod replId">
          <pc:chgData name="Angus Millard" userId="c9d6c77bc6604551" providerId="Windows Live" clId="Web-{05C44A74-E112-4B9E-9D97-8B96EF6B51BC}" dt="2023-07-05T05:45:30.872" v="0"/>
          <pc:sldLayoutMkLst>
            <pc:docMk/>
            <pc:sldMasterMk cId="591652182" sldId="2147483696"/>
            <pc:sldLayoutMk cId="2105524890" sldId="2147483697"/>
          </pc:sldLayoutMkLst>
        </pc:sldLayoutChg>
        <pc:sldLayoutChg chg="add mod replId">
          <pc:chgData name="Angus Millard" userId="c9d6c77bc6604551" providerId="Windows Live" clId="Web-{05C44A74-E112-4B9E-9D97-8B96EF6B51BC}" dt="2023-07-05T05:45:30.872" v="0"/>
          <pc:sldLayoutMkLst>
            <pc:docMk/>
            <pc:sldMasterMk cId="591652182" sldId="2147483696"/>
            <pc:sldLayoutMk cId="3026468084" sldId="2147483698"/>
          </pc:sldLayoutMkLst>
        </pc:sldLayoutChg>
        <pc:sldLayoutChg chg="add mod replId">
          <pc:chgData name="Angus Millard" userId="c9d6c77bc6604551" providerId="Windows Live" clId="Web-{05C44A74-E112-4B9E-9D97-8B96EF6B51BC}" dt="2023-07-05T05:45:30.872" v="0"/>
          <pc:sldLayoutMkLst>
            <pc:docMk/>
            <pc:sldMasterMk cId="591652182" sldId="2147483696"/>
            <pc:sldLayoutMk cId="3082269709" sldId="2147483699"/>
          </pc:sldLayoutMkLst>
        </pc:sldLayoutChg>
        <pc:sldLayoutChg chg="add mod replId">
          <pc:chgData name="Angus Millard" userId="c9d6c77bc6604551" providerId="Windows Live" clId="Web-{05C44A74-E112-4B9E-9D97-8B96EF6B51BC}" dt="2023-07-05T05:45:30.872" v="0"/>
          <pc:sldLayoutMkLst>
            <pc:docMk/>
            <pc:sldMasterMk cId="591652182" sldId="2147483696"/>
            <pc:sldLayoutMk cId="301170641" sldId="2147483700"/>
          </pc:sldLayoutMkLst>
        </pc:sldLayoutChg>
        <pc:sldLayoutChg chg="add mod replId">
          <pc:chgData name="Angus Millard" userId="c9d6c77bc6604551" providerId="Windows Live" clId="Web-{05C44A74-E112-4B9E-9D97-8B96EF6B51BC}" dt="2023-07-05T05:45:30.872" v="0"/>
          <pc:sldLayoutMkLst>
            <pc:docMk/>
            <pc:sldMasterMk cId="591652182" sldId="2147483696"/>
            <pc:sldLayoutMk cId="1696102491" sldId="2147483701"/>
          </pc:sldLayoutMkLst>
        </pc:sldLayoutChg>
        <pc:sldLayoutChg chg="add mod replId">
          <pc:chgData name="Angus Millard" userId="c9d6c77bc6604551" providerId="Windows Live" clId="Web-{05C44A74-E112-4B9E-9D97-8B96EF6B51BC}" dt="2023-07-05T05:45:30.872" v="0"/>
          <pc:sldLayoutMkLst>
            <pc:docMk/>
            <pc:sldMasterMk cId="591652182" sldId="2147483696"/>
            <pc:sldLayoutMk cId="1320181973" sldId="2147483702"/>
          </pc:sldLayoutMkLst>
        </pc:sldLayoutChg>
        <pc:sldLayoutChg chg="add mod replId">
          <pc:chgData name="Angus Millard" userId="c9d6c77bc6604551" providerId="Windows Live" clId="Web-{05C44A74-E112-4B9E-9D97-8B96EF6B51BC}" dt="2023-07-05T05:45:30.872" v="0"/>
          <pc:sldLayoutMkLst>
            <pc:docMk/>
            <pc:sldMasterMk cId="591652182" sldId="2147483696"/>
            <pc:sldLayoutMk cId="2282448006" sldId="2147483703"/>
          </pc:sldLayoutMkLst>
        </pc:sldLayoutChg>
        <pc:sldLayoutChg chg="add mod replId">
          <pc:chgData name="Angus Millard" userId="c9d6c77bc6604551" providerId="Windows Live" clId="Web-{05C44A74-E112-4B9E-9D97-8B96EF6B51BC}" dt="2023-07-05T05:45:30.872" v="0"/>
          <pc:sldLayoutMkLst>
            <pc:docMk/>
            <pc:sldMasterMk cId="591652182" sldId="2147483696"/>
            <pc:sldLayoutMk cId="2154649195" sldId="2147483704"/>
          </pc:sldLayoutMkLst>
        </pc:sldLayoutChg>
        <pc:sldLayoutChg chg="add mod replId">
          <pc:chgData name="Angus Millard" userId="c9d6c77bc6604551" providerId="Windows Live" clId="Web-{05C44A74-E112-4B9E-9D97-8B96EF6B51BC}" dt="2023-07-05T05:45:30.872" v="0"/>
          <pc:sldLayoutMkLst>
            <pc:docMk/>
            <pc:sldMasterMk cId="591652182" sldId="2147483696"/>
            <pc:sldLayoutMk cId="3465768875" sldId="2147483705"/>
          </pc:sldLayoutMkLst>
        </pc:sldLayoutChg>
        <pc:sldLayoutChg chg="add mod replId">
          <pc:chgData name="Angus Millard" userId="c9d6c77bc6604551" providerId="Windows Live" clId="Web-{05C44A74-E112-4B9E-9D97-8B96EF6B51BC}" dt="2023-07-05T05:45:30.872" v="0"/>
          <pc:sldLayoutMkLst>
            <pc:docMk/>
            <pc:sldMasterMk cId="591652182" sldId="2147483696"/>
            <pc:sldLayoutMk cId="156902332" sldId="2147483706"/>
          </pc:sldLayoutMkLst>
        </pc:sldLayoutChg>
        <pc:sldLayoutChg chg="add mod replId">
          <pc:chgData name="Angus Millard" userId="c9d6c77bc6604551" providerId="Windows Live" clId="Web-{05C44A74-E112-4B9E-9D97-8B96EF6B51BC}" dt="2023-07-05T05:45:30.872" v="0"/>
          <pc:sldLayoutMkLst>
            <pc:docMk/>
            <pc:sldMasterMk cId="591652182" sldId="2147483696"/>
            <pc:sldLayoutMk cId="696910389" sldId="2147483707"/>
          </pc:sldLayoutMkLst>
        </pc:sldLayoutChg>
      </pc:sldMasterChg>
    </pc:docChg>
  </pc:docChgLst>
  <pc:docChgLst>
    <pc:chgData name="Angus Millard" userId="c9d6c77bc6604551" providerId="Windows Live" clId="Web-{68B21A5C-10C1-4345-85FC-2ED3A73B82F9}"/>
    <pc:docChg chg="addSld modSld sldOrd">
      <pc:chgData name="Angus Millard" userId="c9d6c77bc6604551" providerId="Windows Live" clId="Web-{68B21A5C-10C1-4345-85FC-2ED3A73B82F9}" dt="2023-07-07T01:57:02.420" v="2447"/>
      <pc:docMkLst>
        <pc:docMk/>
      </pc:docMkLst>
      <pc:sldChg chg="modSp">
        <pc:chgData name="Angus Millard" userId="c9d6c77bc6604551" providerId="Windows Live" clId="Web-{68B21A5C-10C1-4345-85FC-2ED3A73B82F9}" dt="2023-07-07T00:04:24.229" v="622" actId="20577"/>
        <pc:sldMkLst>
          <pc:docMk/>
          <pc:sldMk cId="3635180845" sldId="257"/>
        </pc:sldMkLst>
        <pc:spChg chg="mod">
          <ac:chgData name="Angus Millard" userId="c9d6c77bc6604551" providerId="Windows Live" clId="Web-{68B21A5C-10C1-4345-85FC-2ED3A73B82F9}" dt="2023-07-07T00:04:24.229" v="622" actId="20577"/>
          <ac:spMkLst>
            <pc:docMk/>
            <pc:sldMk cId="3635180845" sldId="257"/>
            <ac:spMk id="3" creationId="{685B91B7-FAE5-5E86-59B1-0BD08874191B}"/>
          </ac:spMkLst>
        </pc:spChg>
      </pc:sldChg>
      <pc:sldChg chg="modSp ord modCm">
        <pc:chgData name="Angus Millard" userId="c9d6c77bc6604551" providerId="Windows Live" clId="Web-{68B21A5C-10C1-4345-85FC-2ED3A73B82F9}" dt="2023-07-07T01:31:28.913" v="1999" actId="20577"/>
        <pc:sldMkLst>
          <pc:docMk/>
          <pc:sldMk cId="1955004090" sldId="259"/>
        </pc:sldMkLst>
        <pc:spChg chg="mod">
          <ac:chgData name="Angus Millard" userId="c9d6c77bc6604551" providerId="Windows Live" clId="Web-{68B21A5C-10C1-4345-85FC-2ED3A73B82F9}" dt="2023-07-07T01:31:28.913" v="1999" actId="20577"/>
          <ac:spMkLst>
            <pc:docMk/>
            <pc:sldMk cId="1955004090" sldId="259"/>
            <ac:spMk id="3" creationId="{9B0AD012-1C2B-4F85-55A6-67BD1132F62B}"/>
          </ac:spMkLst>
        </pc:spChg>
        <pc:extLst>
          <p:ext xmlns:p="http://schemas.openxmlformats.org/presentationml/2006/main" uri="{D6D511B9-2390-475A-947B-AFAB55BFBCF1}">
            <pc226:cmChg xmlns:pc226="http://schemas.microsoft.com/office/powerpoint/2022/06/main/command" chg="mod">
              <pc226:chgData name="Angus Millard" userId="c9d6c77bc6604551" providerId="Windows Live" clId="Web-{68B21A5C-10C1-4345-85FC-2ED3A73B82F9}" dt="2023-07-07T01:31:19.694" v="1998" actId="20577"/>
              <pc2:cmMkLst xmlns:pc2="http://schemas.microsoft.com/office/powerpoint/2019/9/main/command">
                <pc:docMk/>
                <pc:sldMk cId="1955004090" sldId="259"/>
                <pc2:cmMk id="{219B8969-687C-44F8-A2FF-FC0E6DE288A8}"/>
              </pc2:cmMkLst>
            </pc226:cmChg>
          </p:ext>
        </pc:extLst>
      </pc:sldChg>
      <pc:sldChg chg="addSp modSp new ord addCm delCm">
        <pc:chgData name="Angus Millard" userId="c9d6c77bc6604551" providerId="Windows Live" clId="Web-{68B21A5C-10C1-4345-85FC-2ED3A73B82F9}" dt="2023-07-07T01:57:02.420" v="2447"/>
        <pc:sldMkLst>
          <pc:docMk/>
          <pc:sldMk cId="1371843455" sldId="263"/>
        </pc:sldMkLst>
        <pc:spChg chg="mod">
          <ac:chgData name="Angus Millard" userId="c9d6c77bc6604551" providerId="Windows Live" clId="Web-{68B21A5C-10C1-4345-85FC-2ED3A73B82F9}" dt="2023-07-07T00:05:20.575" v="630" actId="20577"/>
          <ac:spMkLst>
            <pc:docMk/>
            <pc:sldMk cId="1371843455" sldId="263"/>
            <ac:spMk id="2" creationId="{F7BDE85B-0F50-F5FC-E405-D019885892DB}"/>
          </ac:spMkLst>
        </pc:spChg>
        <pc:spChg chg="mod">
          <ac:chgData name="Angus Millard" userId="c9d6c77bc6604551" providerId="Windows Live" clId="Web-{68B21A5C-10C1-4345-85FC-2ED3A73B82F9}" dt="2023-07-07T01:55:04.101" v="2445" actId="20577"/>
          <ac:spMkLst>
            <pc:docMk/>
            <pc:sldMk cId="1371843455" sldId="263"/>
            <ac:spMk id="3" creationId="{9BB2D7A4-995F-A658-DA98-EF5B5744015C}"/>
          </ac:spMkLst>
        </pc:spChg>
        <pc:picChg chg="add mod modCrop">
          <ac:chgData name="Angus Millard" userId="c9d6c77bc6604551" providerId="Windows Live" clId="Web-{68B21A5C-10C1-4345-85FC-2ED3A73B82F9}" dt="2023-07-07T01:51:56.622" v="2287" actId="14100"/>
          <ac:picMkLst>
            <pc:docMk/>
            <pc:sldMk cId="1371843455" sldId="263"/>
            <ac:picMk id="4" creationId="{01B5969A-BBEA-C5CD-EEEA-DE00C89004DE}"/>
          </ac:picMkLst>
        </pc:picChg>
        <pc:picChg chg="add mod">
          <ac:chgData name="Angus Millard" userId="c9d6c77bc6604551" providerId="Windows Live" clId="Web-{68B21A5C-10C1-4345-85FC-2ED3A73B82F9}" dt="2023-07-07T01:51:40.433" v="2282" actId="1076"/>
          <ac:picMkLst>
            <pc:docMk/>
            <pc:sldMk cId="1371843455" sldId="263"/>
            <ac:picMk id="6" creationId="{3D61F3F3-F230-64A2-B0B5-AFE9AFE182D7}"/>
          </ac:picMkLst>
        </pc:picChg>
        <pc:picChg chg="add mod">
          <ac:chgData name="Angus Millard" userId="c9d6c77bc6604551" providerId="Windows Live" clId="Web-{68B21A5C-10C1-4345-85FC-2ED3A73B82F9}" dt="2023-07-07T01:51:46.152" v="2285" actId="1076"/>
          <ac:picMkLst>
            <pc:docMk/>
            <pc:sldMk cId="1371843455" sldId="263"/>
            <ac:picMk id="7" creationId="{706252B3-EAE5-E306-E5B3-72AFA6AAB6DF}"/>
          </ac:picMkLst>
        </pc:picChg>
        <pc:extLst>
          <p:ext xmlns:p="http://schemas.openxmlformats.org/presentationml/2006/main" uri="{D6D511B9-2390-475A-947B-AFAB55BFBCF1}">
            <pc226:cmChg xmlns:pc226="http://schemas.microsoft.com/office/powerpoint/2022/06/main/command" chg="add del">
              <pc226:chgData name="Angus Millard" userId="c9d6c77bc6604551" providerId="Windows Live" clId="Web-{68B21A5C-10C1-4345-85FC-2ED3A73B82F9}" dt="2023-07-07T01:55:07.492" v="2446"/>
              <pc2:cmMkLst xmlns:pc2="http://schemas.microsoft.com/office/powerpoint/2019/9/main/command">
                <pc:docMk/>
                <pc:sldMk cId="1371843455" sldId="263"/>
                <pc2:cmMk id="{4190050D-F69C-4C3F-BAEE-E34F02BAB882}"/>
              </pc2:cmMkLst>
            </pc226:cmChg>
            <pc226:cmChg xmlns:pc226="http://schemas.microsoft.com/office/powerpoint/2022/06/main/command" chg="add">
              <pc226:chgData name="Angus Millard" userId="c9d6c77bc6604551" providerId="Windows Live" clId="Web-{68B21A5C-10C1-4345-85FC-2ED3A73B82F9}" dt="2023-07-07T01:57:02.420" v="2447"/>
              <pc2:cmMkLst xmlns:pc2="http://schemas.microsoft.com/office/powerpoint/2019/9/main/command">
                <pc:docMk/>
                <pc:sldMk cId="1371843455" sldId="263"/>
                <pc2:cmMk id="{EC2C21BC-B828-47FB-B210-DEC8DAAE8F67}"/>
              </pc2:cmMkLst>
            </pc226:cmChg>
          </p:ext>
        </pc:extLst>
      </pc:sldChg>
      <pc:sldChg chg="addSp delSp modSp new mod ord setBg">
        <pc:chgData name="Angus Millard" userId="c9d6c77bc6604551" providerId="Windows Live" clId="Web-{68B21A5C-10C1-4345-85FC-2ED3A73B82F9}" dt="2023-07-07T01:32:30.338" v="2013" actId="20577"/>
        <pc:sldMkLst>
          <pc:docMk/>
          <pc:sldMk cId="3970180408" sldId="264"/>
        </pc:sldMkLst>
        <pc:spChg chg="mod">
          <ac:chgData name="Angus Millard" userId="c9d6c77bc6604551" providerId="Windows Live" clId="Web-{68B21A5C-10C1-4345-85FC-2ED3A73B82F9}" dt="2023-07-07T01:09:07.432" v="1436"/>
          <ac:spMkLst>
            <pc:docMk/>
            <pc:sldMk cId="3970180408" sldId="264"/>
            <ac:spMk id="2" creationId="{1DAA436B-96B2-177F-91F4-0034A80748DB}"/>
          </ac:spMkLst>
        </pc:spChg>
        <pc:spChg chg="del">
          <ac:chgData name="Angus Millard" userId="c9d6c77bc6604551" providerId="Windows Live" clId="Web-{68B21A5C-10C1-4345-85FC-2ED3A73B82F9}" dt="2023-07-07T00:20:19.860" v="776"/>
          <ac:spMkLst>
            <pc:docMk/>
            <pc:sldMk cId="3970180408" sldId="264"/>
            <ac:spMk id="3" creationId="{BCC4BF93-2F6C-6FCE-28AD-AA4584EF9A82}"/>
          </ac:spMkLst>
        </pc:spChg>
        <pc:spChg chg="add mod">
          <ac:chgData name="Angus Millard" userId="c9d6c77bc6604551" providerId="Windows Live" clId="Web-{68B21A5C-10C1-4345-85FC-2ED3A73B82F9}" dt="2023-07-07T01:32:30.338" v="2013" actId="20577"/>
          <ac:spMkLst>
            <pc:docMk/>
            <pc:sldMk cId="3970180408" sldId="264"/>
            <ac:spMk id="7" creationId="{F5C97195-921E-1F49-A972-3B1E2B488B63}"/>
          </ac:spMkLst>
        </pc:spChg>
        <pc:spChg chg="add mod">
          <ac:chgData name="Angus Millard" userId="c9d6c77bc6604551" providerId="Windows Live" clId="Web-{68B21A5C-10C1-4345-85FC-2ED3A73B82F9}" dt="2023-07-07T01:11:21.674" v="1534" actId="14100"/>
          <ac:spMkLst>
            <pc:docMk/>
            <pc:sldMk cId="3970180408" sldId="264"/>
            <ac:spMk id="8" creationId="{E4120C74-765E-5DF0-C22A-B721B323521F}"/>
          </ac:spMkLst>
        </pc:spChg>
        <pc:spChg chg="add del mod">
          <ac:chgData name="Angus Millard" userId="c9d6c77bc6604551" providerId="Windows Live" clId="Web-{68B21A5C-10C1-4345-85FC-2ED3A73B82F9}" dt="2023-07-07T00:43:15.827" v="1038"/>
          <ac:spMkLst>
            <pc:docMk/>
            <pc:sldMk cId="3970180408" sldId="264"/>
            <ac:spMk id="10" creationId="{D0C4E0A8-7066-A0C5-8497-3E7500C9E6A5}"/>
          </ac:spMkLst>
        </pc:spChg>
        <pc:spChg chg="add mod">
          <ac:chgData name="Angus Millard" userId="c9d6c77bc6604551" providerId="Windows Live" clId="Web-{68B21A5C-10C1-4345-85FC-2ED3A73B82F9}" dt="2023-07-07T01:11:25.705" v="1535" actId="14100"/>
          <ac:spMkLst>
            <pc:docMk/>
            <pc:sldMk cId="3970180408" sldId="264"/>
            <ac:spMk id="11" creationId="{4682F1E5-E8CA-E915-35EF-53B521955D2F}"/>
          </ac:spMkLst>
        </pc:spChg>
        <pc:spChg chg="add mod">
          <ac:chgData name="Angus Millard" userId="c9d6c77bc6604551" providerId="Windows Live" clId="Web-{68B21A5C-10C1-4345-85FC-2ED3A73B82F9}" dt="2023-07-07T01:14:33.294" v="1642" actId="20577"/>
          <ac:spMkLst>
            <pc:docMk/>
            <pc:sldMk cId="3970180408" sldId="264"/>
            <ac:spMk id="13" creationId="{6C5416F1-03EA-A00E-7A63-CF12758FA6BE}"/>
          </ac:spMkLst>
        </pc:spChg>
        <pc:spChg chg="add del">
          <ac:chgData name="Angus Millard" userId="c9d6c77bc6604551" providerId="Windows Live" clId="Web-{68B21A5C-10C1-4345-85FC-2ED3A73B82F9}" dt="2023-07-07T01:08:59.932" v="1432"/>
          <ac:spMkLst>
            <pc:docMk/>
            <pc:sldMk cId="3970180408" sldId="264"/>
            <ac:spMk id="16" creationId="{643222AA-4EF1-427F-B292-FAF0CC05B9C0}"/>
          </ac:spMkLst>
        </pc:spChg>
        <pc:spChg chg="add del">
          <ac:chgData name="Angus Millard" userId="c9d6c77bc6604551" providerId="Windows Live" clId="Web-{68B21A5C-10C1-4345-85FC-2ED3A73B82F9}" dt="2023-07-07T01:08:59.932" v="1432"/>
          <ac:spMkLst>
            <pc:docMk/>
            <pc:sldMk cId="3970180408" sldId="264"/>
            <ac:spMk id="18" creationId="{FAB7EB8E-8A2B-48FD-BAC8-437293299F02}"/>
          </ac:spMkLst>
        </pc:spChg>
        <pc:spChg chg="add del">
          <ac:chgData name="Angus Millard" userId="c9d6c77bc6604551" providerId="Windows Live" clId="Web-{68B21A5C-10C1-4345-85FC-2ED3A73B82F9}" dt="2023-07-07T01:09:02.854" v="1434"/>
          <ac:spMkLst>
            <pc:docMk/>
            <pc:sldMk cId="3970180408" sldId="264"/>
            <ac:spMk id="20" creationId="{2ABBB681-F4D2-40F2-ACC3-DE0B4B4880EF}"/>
          </ac:spMkLst>
        </pc:spChg>
        <pc:spChg chg="add del">
          <ac:chgData name="Angus Millard" userId="c9d6c77bc6604551" providerId="Windows Live" clId="Web-{68B21A5C-10C1-4345-85FC-2ED3A73B82F9}" dt="2023-07-07T01:09:02.854" v="1434"/>
          <ac:spMkLst>
            <pc:docMk/>
            <pc:sldMk cId="3970180408" sldId="264"/>
            <ac:spMk id="21" creationId="{09388ED0-1FEF-4E11-B488-BD661D1AC1A6}"/>
          </ac:spMkLst>
        </pc:spChg>
        <pc:picChg chg="add mod ord">
          <ac:chgData name="Angus Millard" userId="c9d6c77bc6604551" providerId="Windows Live" clId="Web-{68B21A5C-10C1-4345-85FC-2ED3A73B82F9}" dt="2023-07-07T01:09:07.432" v="1436"/>
          <ac:picMkLst>
            <pc:docMk/>
            <pc:sldMk cId="3970180408" sldId="264"/>
            <ac:picMk id="4" creationId="{110EB4C3-3736-A023-5A45-5351C54BC1AE}"/>
          </ac:picMkLst>
        </pc:picChg>
        <pc:picChg chg="add mod ord">
          <ac:chgData name="Angus Millard" userId="c9d6c77bc6604551" providerId="Windows Live" clId="Web-{68B21A5C-10C1-4345-85FC-2ED3A73B82F9}" dt="2023-07-07T01:09:07.432" v="1436"/>
          <ac:picMkLst>
            <pc:docMk/>
            <pc:sldMk cId="3970180408" sldId="264"/>
            <ac:picMk id="5" creationId="{5A679681-418D-5C86-70D1-4F2B8B8C25E3}"/>
          </ac:picMkLst>
        </pc:picChg>
        <pc:picChg chg="add mod">
          <ac:chgData name="Angus Millard" userId="c9d6c77bc6604551" providerId="Windows Live" clId="Web-{68B21A5C-10C1-4345-85FC-2ED3A73B82F9}" dt="2023-07-07T01:09:07.432" v="1436"/>
          <ac:picMkLst>
            <pc:docMk/>
            <pc:sldMk cId="3970180408" sldId="264"/>
            <ac:picMk id="6" creationId="{2006CF56-4948-DF88-B1CC-D74F96C51BD3}"/>
          </ac:picMkLst>
        </pc:picChg>
        <pc:cxnChg chg="add mod">
          <ac:chgData name="Angus Millard" userId="c9d6c77bc6604551" providerId="Windows Live" clId="Web-{68B21A5C-10C1-4345-85FC-2ED3A73B82F9}" dt="2023-07-07T01:09:07.432" v="1436"/>
          <ac:cxnSpMkLst>
            <pc:docMk/>
            <pc:sldMk cId="3970180408" sldId="264"/>
            <ac:cxnSpMk id="9" creationId="{2BC127E7-8FAF-E60B-A1C4-17C02E7EF47B}"/>
          </ac:cxnSpMkLst>
        </pc:cxnChg>
      </pc:sldChg>
      <pc:sldChg chg="addSp delSp modSp add replId">
        <pc:chgData name="Angus Millard" userId="c9d6c77bc6604551" providerId="Windows Live" clId="Web-{68B21A5C-10C1-4345-85FC-2ED3A73B82F9}" dt="2023-07-07T01:36:28.601" v="2179" actId="1076"/>
        <pc:sldMkLst>
          <pc:docMk/>
          <pc:sldMk cId="3850432463" sldId="265"/>
        </pc:sldMkLst>
        <pc:spChg chg="mod">
          <ac:chgData name="Angus Millard" userId="c9d6c77bc6604551" providerId="Windows Live" clId="Web-{68B21A5C-10C1-4345-85FC-2ED3A73B82F9}" dt="2023-07-07T01:36:28.601" v="2179" actId="1076"/>
          <ac:spMkLst>
            <pc:docMk/>
            <pc:sldMk cId="3850432463" sldId="265"/>
            <ac:spMk id="7" creationId="{F5C97195-921E-1F49-A972-3B1E2B488B63}"/>
          </ac:spMkLst>
        </pc:spChg>
        <pc:spChg chg="del">
          <ac:chgData name="Angus Millard" userId="c9d6c77bc6604551" providerId="Windows Live" clId="Web-{68B21A5C-10C1-4345-85FC-2ED3A73B82F9}" dt="2023-07-07T01:16:04.690" v="1648"/>
          <ac:spMkLst>
            <pc:docMk/>
            <pc:sldMk cId="3850432463" sldId="265"/>
            <ac:spMk id="8" creationId="{E4120C74-765E-5DF0-C22A-B721B323521F}"/>
          </ac:spMkLst>
        </pc:spChg>
        <pc:spChg chg="add del mod">
          <ac:chgData name="Angus Millard" userId="c9d6c77bc6604551" providerId="Windows Live" clId="Web-{68B21A5C-10C1-4345-85FC-2ED3A73B82F9}" dt="2023-07-07T01:16:02.346" v="1647"/>
          <ac:spMkLst>
            <pc:docMk/>
            <pc:sldMk cId="3850432463" sldId="265"/>
            <ac:spMk id="10" creationId="{662A486F-1429-5FEF-20A4-3977AFC8F1D6}"/>
          </ac:spMkLst>
        </pc:spChg>
        <pc:spChg chg="mod">
          <ac:chgData name="Angus Millard" userId="c9d6c77bc6604551" providerId="Windows Live" clId="Web-{68B21A5C-10C1-4345-85FC-2ED3A73B82F9}" dt="2023-07-07T01:33:00.199" v="2033" actId="1076"/>
          <ac:spMkLst>
            <pc:docMk/>
            <pc:sldMk cId="3850432463" sldId="265"/>
            <ac:spMk id="11" creationId="{4682F1E5-E8CA-E915-35EF-53B521955D2F}"/>
          </ac:spMkLst>
        </pc:spChg>
        <pc:spChg chg="del">
          <ac:chgData name="Angus Millard" userId="c9d6c77bc6604551" providerId="Windows Live" clId="Web-{68B21A5C-10C1-4345-85FC-2ED3A73B82F9}" dt="2023-07-07T01:16:06.956" v="1649"/>
          <ac:spMkLst>
            <pc:docMk/>
            <pc:sldMk cId="3850432463" sldId="265"/>
            <ac:spMk id="13" creationId="{6C5416F1-03EA-A00E-7A63-CF12758FA6BE}"/>
          </ac:spMkLst>
        </pc:spChg>
        <pc:picChg chg="del">
          <ac:chgData name="Angus Millard" userId="c9d6c77bc6604551" providerId="Windows Live" clId="Web-{68B21A5C-10C1-4345-85FC-2ED3A73B82F9}" dt="2023-07-07T01:15:56.330" v="1644"/>
          <ac:picMkLst>
            <pc:docMk/>
            <pc:sldMk cId="3850432463" sldId="265"/>
            <ac:picMk id="4" creationId="{110EB4C3-3736-A023-5A45-5351C54BC1AE}"/>
          </ac:picMkLst>
        </pc:picChg>
        <pc:picChg chg="del">
          <ac:chgData name="Angus Millard" userId="c9d6c77bc6604551" providerId="Windows Live" clId="Web-{68B21A5C-10C1-4345-85FC-2ED3A73B82F9}" dt="2023-07-07T01:15:57.205" v="1645"/>
          <ac:picMkLst>
            <pc:docMk/>
            <pc:sldMk cId="3850432463" sldId="265"/>
            <ac:picMk id="5" creationId="{5A679681-418D-5C86-70D1-4F2B8B8C25E3}"/>
          </ac:picMkLst>
        </pc:picChg>
        <pc:picChg chg="del">
          <ac:chgData name="Angus Millard" userId="c9d6c77bc6604551" providerId="Windows Live" clId="Web-{68B21A5C-10C1-4345-85FC-2ED3A73B82F9}" dt="2023-07-07T01:15:57.642" v="1646"/>
          <ac:picMkLst>
            <pc:docMk/>
            <pc:sldMk cId="3850432463" sldId="265"/>
            <ac:picMk id="6" creationId="{2006CF56-4948-DF88-B1CC-D74F96C51BD3}"/>
          </ac:picMkLst>
        </pc:picChg>
        <pc:picChg chg="add mod">
          <ac:chgData name="Angus Millard" userId="c9d6c77bc6604551" providerId="Windows Live" clId="Web-{68B21A5C-10C1-4345-85FC-2ED3A73B82F9}" dt="2023-07-07T01:18:56.746" v="1658" actId="14100"/>
          <ac:picMkLst>
            <pc:docMk/>
            <pc:sldMk cId="3850432463" sldId="265"/>
            <ac:picMk id="12" creationId="{43820F1C-1ADE-A403-A321-8A6BD3BE713F}"/>
          </ac:picMkLst>
        </pc:picChg>
        <pc:picChg chg="add mod">
          <ac:chgData name="Angus Millard" userId="c9d6c77bc6604551" providerId="Windows Live" clId="Web-{68B21A5C-10C1-4345-85FC-2ED3A73B82F9}" dt="2023-07-07T01:19:09.684" v="1662" actId="14100"/>
          <ac:picMkLst>
            <pc:docMk/>
            <pc:sldMk cId="3850432463" sldId="265"/>
            <ac:picMk id="14" creationId="{C65D188B-310F-BA12-BFC4-1933222B7AC8}"/>
          </ac:picMkLst>
        </pc:picChg>
      </pc:sldChg>
    </pc:docChg>
  </pc:docChgLst>
  <pc:docChgLst>
    <pc:chgData name="Angus Millard" userId="c9d6c77bc6604551" providerId="Windows Live" clId="Web-{667B4142-C670-45EF-9EF4-6A4C3B443A79}"/>
    <pc:docChg chg="addSld modSld">
      <pc:chgData name="Angus Millard" userId="c9d6c77bc6604551" providerId="Windows Live" clId="Web-{667B4142-C670-45EF-9EF4-6A4C3B443A79}" dt="2023-07-06T06:37:37.921" v="84" actId="14100"/>
      <pc:docMkLst>
        <pc:docMk/>
      </pc:docMkLst>
      <pc:sldChg chg="modSp modCm">
        <pc:chgData name="Angus Millard" userId="c9d6c77bc6604551" providerId="Windows Live" clId="Web-{667B4142-C670-45EF-9EF4-6A4C3B443A79}" dt="2023-07-06T05:40:08.878" v="32" actId="20577"/>
        <pc:sldMkLst>
          <pc:docMk/>
          <pc:sldMk cId="1955004090" sldId="259"/>
        </pc:sldMkLst>
        <pc:spChg chg="mod">
          <ac:chgData name="Angus Millard" userId="c9d6c77bc6604551" providerId="Windows Live" clId="Web-{667B4142-C670-45EF-9EF4-6A4C3B443A79}" dt="2023-07-06T05:40:08.878" v="32" actId="20577"/>
          <ac:spMkLst>
            <pc:docMk/>
            <pc:sldMk cId="1955004090" sldId="259"/>
            <ac:spMk id="3" creationId="{9B0AD012-1C2B-4F85-55A6-67BD1132F62B}"/>
          </ac:spMkLst>
        </pc:spChg>
        <pc:extLst>
          <p:ext xmlns:p="http://schemas.openxmlformats.org/presentationml/2006/main" uri="{D6D511B9-2390-475A-947B-AFAB55BFBCF1}">
            <pc226:cmChg xmlns:pc226="http://schemas.microsoft.com/office/powerpoint/2022/06/main/command" chg="mod">
              <pc226:chgData name="Angus Millard" userId="c9d6c77bc6604551" providerId="Windows Live" clId="Web-{667B4142-C670-45EF-9EF4-6A4C3B443A79}" dt="2023-07-06T05:40:08.878" v="32" actId="20577"/>
              <pc2:cmMkLst xmlns:pc2="http://schemas.microsoft.com/office/powerpoint/2019/9/main/command">
                <pc:docMk/>
                <pc:sldMk cId="1955004090" sldId="259"/>
                <pc2:cmMk id="{219B8969-687C-44F8-A2FF-FC0E6DE288A8}"/>
              </pc2:cmMkLst>
            </pc226:cmChg>
          </p:ext>
        </pc:extLst>
      </pc:sldChg>
      <pc:sldChg chg="addSp delSp modSp new">
        <pc:chgData name="Angus Millard" userId="c9d6c77bc6604551" providerId="Windows Live" clId="Web-{667B4142-C670-45EF-9EF4-6A4C3B443A79}" dt="2023-07-06T06:37:37.921" v="84" actId="14100"/>
        <pc:sldMkLst>
          <pc:docMk/>
          <pc:sldMk cId="3268693145" sldId="262"/>
        </pc:sldMkLst>
        <pc:spChg chg="del">
          <ac:chgData name="Angus Millard" userId="c9d6c77bc6604551" providerId="Windows Live" clId="Web-{667B4142-C670-45EF-9EF4-6A4C3B443A79}" dt="2023-07-06T06:32:01.304" v="34"/>
          <ac:spMkLst>
            <pc:docMk/>
            <pc:sldMk cId="3268693145" sldId="262"/>
            <ac:spMk id="3" creationId="{DC963A6F-DAAE-22D4-2CC3-51AB7D25D321}"/>
          </ac:spMkLst>
        </pc:spChg>
        <pc:picChg chg="add mod ord">
          <ac:chgData name="Angus Millard" userId="c9d6c77bc6604551" providerId="Windows Live" clId="Web-{667B4142-C670-45EF-9EF4-6A4C3B443A79}" dt="2023-07-06T06:32:49.680" v="46" actId="1076"/>
          <ac:picMkLst>
            <pc:docMk/>
            <pc:sldMk cId="3268693145" sldId="262"/>
            <ac:picMk id="4" creationId="{956D839A-FBAA-0225-FD49-9EE564EE0E90}"/>
          </ac:picMkLst>
        </pc:picChg>
        <pc:picChg chg="add mod">
          <ac:chgData name="Angus Millard" userId="c9d6c77bc6604551" providerId="Windows Live" clId="Web-{667B4142-C670-45EF-9EF4-6A4C3B443A79}" dt="2023-07-06T06:33:14.727" v="51" actId="14100"/>
          <ac:picMkLst>
            <pc:docMk/>
            <pc:sldMk cId="3268693145" sldId="262"/>
            <ac:picMk id="5" creationId="{FBA9432B-306B-54DC-7AA5-914187AC5B68}"/>
          </ac:picMkLst>
        </pc:picChg>
        <pc:picChg chg="add mod">
          <ac:chgData name="Angus Millard" userId="c9d6c77bc6604551" providerId="Windows Live" clId="Web-{667B4142-C670-45EF-9EF4-6A4C3B443A79}" dt="2023-07-06T06:33:57.400" v="56" actId="1076"/>
          <ac:picMkLst>
            <pc:docMk/>
            <pc:sldMk cId="3268693145" sldId="262"/>
            <ac:picMk id="6" creationId="{C34D70C1-8CFE-AF5A-C355-80FDAEBF194B}"/>
          </ac:picMkLst>
        </pc:picChg>
        <pc:picChg chg="add mod">
          <ac:chgData name="Angus Millard" userId="c9d6c77bc6604551" providerId="Windows Live" clId="Web-{667B4142-C670-45EF-9EF4-6A4C3B443A79}" dt="2023-07-06T06:34:42.354" v="62" actId="1076"/>
          <ac:picMkLst>
            <pc:docMk/>
            <pc:sldMk cId="3268693145" sldId="262"/>
            <ac:picMk id="7" creationId="{F8CAD59A-26A7-5170-471E-BA0AB0F15687}"/>
          </ac:picMkLst>
        </pc:picChg>
        <pc:picChg chg="add mod">
          <ac:chgData name="Angus Millard" userId="c9d6c77bc6604551" providerId="Windows Live" clId="Web-{667B4142-C670-45EF-9EF4-6A4C3B443A79}" dt="2023-07-06T06:35:13.543" v="67" actId="1076"/>
          <ac:picMkLst>
            <pc:docMk/>
            <pc:sldMk cId="3268693145" sldId="262"/>
            <ac:picMk id="8" creationId="{549A30DF-1E91-7FD9-52D1-31E6640C40E1}"/>
          </ac:picMkLst>
        </pc:picChg>
        <pc:picChg chg="add mod">
          <ac:chgData name="Angus Millard" userId="c9d6c77bc6604551" providerId="Windows Live" clId="Web-{667B4142-C670-45EF-9EF4-6A4C3B443A79}" dt="2023-07-06T06:36:47.388" v="78" actId="1076"/>
          <ac:picMkLst>
            <pc:docMk/>
            <pc:sldMk cId="3268693145" sldId="262"/>
            <ac:picMk id="9" creationId="{16A577FF-6E2F-89B0-F334-517B8D67916B}"/>
          </ac:picMkLst>
        </pc:picChg>
        <pc:picChg chg="add mod">
          <ac:chgData name="Angus Millard" userId="c9d6c77bc6604551" providerId="Windows Live" clId="Web-{667B4142-C670-45EF-9EF4-6A4C3B443A79}" dt="2023-07-06T06:36:54.873" v="79" actId="1076"/>
          <ac:picMkLst>
            <pc:docMk/>
            <pc:sldMk cId="3268693145" sldId="262"/>
            <ac:picMk id="10" creationId="{D804669A-C20D-D9DE-3306-3AAE749A6C3D}"/>
          </ac:picMkLst>
        </pc:picChg>
        <pc:picChg chg="add mod">
          <ac:chgData name="Angus Millard" userId="c9d6c77bc6604551" providerId="Windows Live" clId="Web-{667B4142-C670-45EF-9EF4-6A4C3B443A79}" dt="2023-07-06T06:37:37.921" v="84" actId="14100"/>
          <ac:picMkLst>
            <pc:docMk/>
            <pc:sldMk cId="3268693145" sldId="262"/>
            <ac:picMk id="11" creationId="{1D9CF127-0614-CA00-5CB7-FE0E586CEA2E}"/>
          </ac:picMkLst>
        </pc:picChg>
      </pc:sldChg>
    </pc:docChg>
  </pc:docChgLst>
</pc:chgInfo>
</file>

<file path=ppt/comments/modernComment_103_7486FEBA.xml><?xml version="1.0" encoding="utf-8"?>
<p188:cmLst xmlns:a="http://schemas.openxmlformats.org/drawingml/2006/main" xmlns:r="http://schemas.openxmlformats.org/officeDocument/2006/relationships" xmlns:p188="http://schemas.microsoft.com/office/powerpoint/2018/8/main">
  <p188:cm id="{219B8969-687C-44F8-A2FF-FC0E6DE288A8}" authorId="{CF64B731-A388-3551-0C72-4D5424B829AE}" created="2023-07-05T06:08:43.440">
    <ac:txMkLst xmlns:ac="http://schemas.microsoft.com/office/drawing/2013/main/command">
      <pc:docMk xmlns:pc="http://schemas.microsoft.com/office/powerpoint/2013/main/command"/>
      <pc:sldMk xmlns:pc="http://schemas.microsoft.com/office/powerpoint/2013/main/command" cId="1955004090" sldId="259"/>
      <ac:spMk id="3" creationId="{9B0AD012-1C2B-4F85-55A6-67BD1132F62B}"/>
      <ac:txMk cp="310" len="42">
        <ac:context len="751" hash="361501450"/>
      </ac:txMk>
    </ac:txMkLst>
    <p188:pos x="5363121" y="3402305"/>
    <p188:txBody>
      <a:bodyPr/>
      <a:lstStyle/>
      <a:p>
        <a:r>
          <a:rPr lang="en-GB"/>
          <a:t>These 2 SDG's could also relate to the first SDG, no poverty, where people in difficult situations such as poor countries or lifestyles obtain equal basic utilities.</a:t>
        </a:r>
      </a:p>
    </p188:txBody>
  </p188:cm>
  <p188:cm id="{3EFC78D8-E0E6-4449-A063-B43F16ED7C58}" authorId="{CF64B731-A388-3551-0C72-4D5424B829AE}" created="2023-07-07T04:27:48.955">
    <ac:txMkLst xmlns:ac="http://schemas.microsoft.com/office/drawing/2013/main/command">
      <pc:docMk xmlns:pc="http://schemas.microsoft.com/office/powerpoint/2013/main/command"/>
      <pc:sldMk xmlns:pc="http://schemas.microsoft.com/office/powerpoint/2013/main/command" cId="1955004090" sldId="259"/>
      <ac:spMk id="3" creationId="{9B0AD012-1C2B-4F85-55A6-67BD1132F62B}"/>
      <ac:txMk cp="696" len="28">
        <ac:context len="751" hash="361501450"/>
      </ac:txMk>
    </ac:txMkLst>
    <p188:pos x="4870330" y="4424632"/>
    <p188:txBody>
      <a:bodyPr/>
      <a:lstStyle/>
      <a:p>
        <a:r>
          <a:rPr lang="en-GB"/>
          <a:t>To increase the *potential* magnitude such a project could have - resource cheap, with the addition of not needing coding expertise.</a:t>
        </a:r>
      </a:p>
    </p188:txBody>
  </p188:cm>
</p188:cmLst>
</file>

<file path=ppt/comments/modernComment_104_12C40E8D.xml><?xml version="1.0" encoding="utf-8"?>
<p188:cmLst xmlns:a="http://schemas.openxmlformats.org/drawingml/2006/main" xmlns:r="http://schemas.openxmlformats.org/officeDocument/2006/relationships" xmlns:p188="http://schemas.microsoft.com/office/powerpoint/2018/8/main">
  <p188:cm id="{FE7065B0-13FB-45B9-B71A-9A593158A07C}" authorId="{CF64B731-A388-3551-0C72-4D5424B829AE}" created="2023-07-07T05:01:26.454">
    <ac:deMkLst xmlns:ac="http://schemas.microsoft.com/office/drawing/2013/main/command">
      <pc:docMk xmlns:pc="http://schemas.microsoft.com/office/powerpoint/2013/main/command"/>
      <pc:sldMk xmlns:pc="http://schemas.microsoft.com/office/powerpoint/2013/main/command" cId="314838669" sldId="260"/>
      <ac:picMk id="11" creationId="{A4A37076-5592-5A05-C869-09E57471CF73}"/>
    </ac:deMkLst>
    <p188:txBody>
      <a:bodyPr/>
      <a:lstStyle/>
      <a:p>
        <a:r>
          <a:rPr lang="en-GB"/>
          <a:t>The reason as to why the screen's titled 'label 0' is because upon running the code it'll switch to the undetected state near instantly as the code says to do so if no motion triggers the motion sensor</a:t>
        </a:r>
      </a:p>
    </p188:txBody>
  </p188:cm>
  <p188:cm id="{3D3E422E-CCD1-4B81-BB7E-5E1632492FD9}" authorId="{CF64B731-A388-3551-0C72-4D5424B829AE}" created="2023-07-07T05:05:13.445">
    <ac:deMkLst xmlns:ac="http://schemas.microsoft.com/office/drawing/2013/main/command">
      <pc:docMk xmlns:pc="http://schemas.microsoft.com/office/powerpoint/2013/main/command"/>
      <pc:sldMk xmlns:pc="http://schemas.microsoft.com/office/powerpoint/2013/main/command" cId="314838669" sldId="260"/>
      <ac:picMk id="10" creationId="{586A3D46-CABC-3BA7-013F-7BEA35946793}"/>
    </ac:deMkLst>
    <p188:txBody>
      <a:bodyPr/>
      <a:lstStyle/>
      <a:p>
        <a:r>
          <a:rPr lang="en-GB"/>
          <a:t>While there is text on the screen accompanying the code, the smiley face / frowny face is present on the cell; this is because the code says to layer the faces on a *higher* layer than the text. masking the text behind the images. Despite this, the text still has the role of sorting what trigger is active at any moment, with analog value if below 300 moisture value is detected as 'dry', therefore triggering the pump when it'll be connected to dispense water until it reaches above the 300 threshold, to which it'll be deemed as 'moist' and discontinue pumping water.</a:t>
        </a:r>
      </a:p>
    </p188:txBody>
  </p188:cm>
</p188:cmLst>
</file>

<file path=ppt/comments/modernComment_105_EDAB529D.xml><?xml version="1.0" encoding="utf-8"?>
<p188:cmLst xmlns:a="http://schemas.openxmlformats.org/drawingml/2006/main" xmlns:r="http://schemas.openxmlformats.org/officeDocument/2006/relationships" xmlns:p188="http://schemas.microsoft.com/office/powerpoint/2018/8/main">
  <p188:cm id="{95306178-5E1B-48BF-A313-8579D5CB1811}" authorId="{CF64B731-A388-3551-0C72-4D5424B829AE}" created="2023-07-05T06:52:29.426">
    <ac:txMkLst xmlns:ac="http://schemas.microsoft.com/office/drawing/2013/main/command">
      <pc:docMk xmlns:pc="http://schemas.microsoft.com/office/powerpoint/2013/main/command"/>
      <pc:sldMk xmlns:pc="http://schemas.microsoft.com/office/powerpoint/2013/main/command" cId="3987427997" sldId="261"/>
      <ac:spMk id="3" creationId="{AFE8A6C3-D6A1-7ED3-26DE-88D3C4C24B46}"/>
      <ac:txMk cp="1" len="60">
        <ac:context len="62" hash="855305072"/>
      </ac:txMk>
    </ac:txMkLst>
    <p188:pos x="619432" y="2930012"/>
    <p188:txBody>
      <a:bodyPr/>
      <a:lstStyle/>
      <a:p>
        <a:r>
          <a:rPr lang="en-GB"/>
          <a:t>Link/website used which had the tasks, steps and challenges provided by AWS</a:t>
        </a:r>
      </a:p>
    </p188:txBody>
  </p188:cm>
</p188:cmLst>
</file>

<file path=ppt/comments/modernComment_107_51C4AB7F.xml><?xml version="1.0" encoding="utf-8"?>
<p188:cmLst xmlns:a="http://schemas.openxmlformats.org/drawingml/2006/main" xmlns:r="http://schemas.openxmlformats.org/officeDocument/2006/relationships" xmlns:p188="http://schemas.microsoft.com/office/powerpoint/2018/8/main">
  <p188:cm id="{EC2C21BC-B828-47FB-B210-DEC8DAAE8F67}" authorId="{CF64B731-A388-3551-0C72-4D5424B829AE}" created="2023-07-07T01:57:02.420">
    <ac:txMkLst xmlns:ac="http://schemas.microsoft.com/office/drawing/2013/main/command">
      <pc:docMk xmlns:pc="http://schemas.microsoft.com/office/powerpoint/2013/main/command"/>
      <pc:sldMk xmlns:pc="http://schemas.microsoft.com/office/powerpoint/2013/main/command" cId="1371843455" sldId="263"/>
      <ac:spMk id="3" creationId="{9BB2D7A4-995F-A658-DA98-EF5B5744015C}"/>
      <ac:txMk cp="516" len="29">
        <ac:context len="576" hash="271821471"/>
      </ac:txMk>
    </ac:txMkLst>
    <p188:pos x="5911942" y="4568318"/>
    <p188:txBody>
      <a:bodyPr/>
      <a:lstStyle/>
      <a:p>
        <a:r>
          <a:rPr lang="en-GB"/>
          <a:t>We wanted sound for a variety of reasons such as convenience and response, however, we also wanted the feature to ensure the availability was there if those incapable of some functions are still able to consume the product.</a:t>
        </a:r>
      </a:p>
    </p188:txBody>
  </p188:cm>
</p188:cmLst>
</file>

<file path=ppt/comments/modernComment_10A_3C990D31.xml><?xml version="1.0" encoding="utf-8"?>
<p188:cmLst xmlns:a="http://schemas.openxmlformats.org/drawingml/2006/main" xmlns:r="http://schemas.openxmlformats.org/officeDocument/2006/relationships" xmlns:p188="http://schemas.microsoft.com/office/powerpoint/2018/8/main">
  <p188:cm id="{3EDDF3C5-5733-46DC-AC83-7B50936A59E0}" authorId="{CF64B731-A388-3551-0C72-4D5424B829AE}" created="2023-07-07T02:59:48.058">
    <ac:deMkLst xmlns:ac="http://schemas.microsoft.com/office/drawing/2013/main/command">
      <pc:docMk xmlns:pc="http://schemas.microsoft.com/office/powerpoint/2013/main/command"/>
      <pc:sldMk xmlns:pc="http://schemas.microsoft.com/office/powerpoint/2013/main/command" cId="1016663345" sldId="266"/>
      <ac:picMk id="8" creationId="{D0891825-405A-4246-3118-7AB1992CCBAC}"/>
    </ac:deMkLst>
    <p188:txBody>
      <a:bodyPr/>
      <a:lstStyle/>
      <a:p>
        <a:r>
          <a:rPr lang="en-GB"/>
          <a:t>First script produced, crudely compiled event triggers that, while do play the tune, do not do it to a high enough degree to where there can be edits and modifications freely.</a:t>
        </a:r>
      </a:p>
    </p188:txBody>
  </p188:cm>
  <p188:cm id="{88FE93FF-C580-4A46-829D-974346A0C8A5}" authorId="{CF64B731-A388-3551-0C72-4D5424B829AE}" created="2023-07-07T04:05:31.352">
    <ac:deMkLst xmlns:ac="http://schemas.microsoft.com/office/drawing/2013/main/command">
      <pc:docMk xmlns:pc="http://schemas.microsoft.com/office/powerpoint/2013/main/command"/>
      <pc:sldMk xmlns:pc="http://schemas.microsoft.com/office/powerpoint/2013/main/command" cId="1016663345" sldId="266"/>
      <ac:picMk id="9" creationId="{3F938A7C-DB59-1ACE-6720-DBEB4A2CDEBD}"/>
    </ac:deMkLst>
    <p188:txBody>
      <a:bodyPr/>
      <a:lstStyle/>
      <a:p>
        <a:r>
          <a:rPr lang="en-GB"/>
          <a:t>A much more responsive and tidy script. The purple blocks assign the code with titles to be played in a specified order. The cyan blocks tell the notes and titles how many times they have to replay before moving onto the next step.</a:t>
        </a:r>
      </a:p>
    </p188:txBody>
  </p188:cm>
  <p188:cm id="{610C60B7-AB4B-4975-9A4C-042020BE9BFE}" authorId="{CF64B731-A388-3551-0C72-4D5424B829AE}" created="2023-07-07T04:08:42.920">
    <ac:deMkLst xmlns:ac="http://schemas.microsoft.com/office/drawing/2013/main/command">
      <pc:docMk xmlns:pc="http://schemas.microsoft.com/office/powerpoint/2013/main/command"/>
      <pc:sldMk xmlns:pc="http://schemas.microsoft.com/office/powerpoint/2013/main/command" cId="1016663345" sldId="266"/>
      <ac:picMk id="10" creationId="{CDB98157-C48F-AFFD-BC6B-FD49A69B23EB}"/>
    </ac:deMkLst>
    <p188:txBody>
      <a:bodyPr/>
      <a:lstStyle/>
      <a:p>
        <a:r>
          <a:rPr lang="en-GB"/>
          <a:t>Third and final iteration of the code - moreso a remix of what the second had to offer, only that, depending on if it recognized a certain amount of time passed and the script hadn't been sent through (3 seconds) it would reboot the core and play the audio much more quick.</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0552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7/6/2023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56902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7/6/2023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69691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26468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8226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7/6/2023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1170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7/6/2023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96102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7/6/2023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2018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7/6/2023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82448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dirty="0"/>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7/6/2023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54649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dirty="0"/>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7/6/2023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465768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dirty="0"/>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7/6/2023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916521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atalog.workshops.aws/sustainability-hackathon/en-US" TargetMode="External"/><Relationship Id="rId2" Type="http://schemas.microsoft.com/office/2018/10/relationships/comments" Target="../comments/modernComment_105_EDAB529D.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3_7486FEBA.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microsoft.com/office/2018/10/relationships/comments" Target="../comments/modernComment_107_51C4AB7F.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png"/><Relationship Id="rId5" Type="http://schemas.openxmlformats.org/officeDocument/2006/relationships/image" Target="../media/image8.png"/><Relationship Id="rId4" Type="http://schemas.microsoft.com/office/2018/10/relationships/comments" Target="../comments/modernComment_10A_3C990D31.xml"/></Relationships>
</file>

<file path=ppt/slides/_rels/slide8.xml.rels><?xml version="1.0" encoding="UTF-8" standalone="yes"?>
<Relationships xmlns="http://schemas.openxmlformats.org/package/2006/relationships"><Relationship Id="rId8" Type="http://schemas.microsoft.com/office/2018/10/relationships/comments" Target="../comments/modernComment_104_12C40E8D.xml"/><Relationship Id="rId13" Type="http://schemas.openxmlformats.org/officeDocument/2006/relationships/image" Target="../media/image16.png"/><Relationship Id="rId3" Type="http://schemas.microsoft.com/office/2007/relationships/media" Target="../media/media3.mov"/><Relationship Id="rId7" Type="http://schemas.openxmlformats.org/officeDocument/2006/relationships/slideLayout" Target="../slideLayouts/slideLayout2.xml"/><Relationship Id="rId12" Type="http://schemas.openxmlformats.org/officeDocument/2006/relationships/image" Target="../media/image15.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video" Target="../media/media4.mov"/><Relationship Id="rId11" Type="http://schemas.openxmlformats.org/officeDocument/2006/relationships/image" Target="../media/image14.jpeg"/><Relationship Id="rId5" Type="http://schemas.microsoft.com/office/2007/relationships/media" Target="../media/media4.mov"/><Relationship Id="rId15" Type="http://schemas.openxmlformats.org/officeDocument/2006/relationships/image" Target="../media/image18.png"/><Relationship Id="rId10" Type="http://schemas.openxmlformats.org/officeDocument/2006/relationships/image" Target="../media/image13.jpeg"/><Relationship Id="rId4" Type="http://schemas.openxmlformats.org/officeDocument/2006/relationships/video" Target="../media/media3.mov"/><Relationship Id="rId9" Type="http://schemas.openxmlformats.org/officeDocument/2006/relationships/image" Target="../media/image12.pn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8603" y="1003712"/>
            <a:ext cx="7315200" cy="3255264"/>
          </a:xfrm>
        </p:spPr>
        <p:txBody>
          <a:bodyPr>
            <a:normAutofit/>
          </a:bodyPr>
          <a:lstStyle/>
          <a:p>
            <a:r>
              <a:rPr lang="en-GB" sz="4800" dirty="0">
                <a:ea typeface="+mj-lt"/>
                <a:cs typeface="+mj-lt"/>
              </a:rPr>
              <a:t>Assessment Type 1 Task 1 AWS Sustainability IoT Hackathon - (Collaborative)</a:t>
            </a:r>
            <a:endParaRPr lang="en-US" sz="4800" dirty="0"/>
          </a:p>
        </p:txBody>
      </p:sp>
      <p:sp>
        <p:nvSpPr>
          <p:cNvPr id="3" name="Subtitle 2"/>
          <p:cNvSpPr>
            <a:spLocks noGrp="1"/>
          </p:cNvSpPr>
          <p:nvPr>
            <p:ph type="subTitle" idx="1"/>
          </p:nvPr>
        </p:nvSpPr>
        <p:spPr/>
        <p:txBody>
          <a:bodyPr>
            <a:normAutofit/>
          </a:bodyPr>
          <a:lstStyle/>
          <a:p>
            <a:r>
              <a:rPr lang="en-GB" sz="4400" dirty="0">
                <a:latin typeface="Calibri"/>
                <a:ea typeface="Calibri"/>
                <a:cs typeface="Calibri"/>
              </a:rPr>
              <a:t>SACE ID - 671489F</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4340-7DEB-7190-9979-9832CDA089AD}"/>
              </a:ext>
            </a:extLst>
          </p:cNvPr>
          <p:cNvSpPr>
            <a:spLocks noGrp="1"/>
          </p:cNvSpPr>
          <p:nvPr>
            <p:ph type="title"/>
          </p:nvPr>
        </p:nvSpPr>
        <p:spPr>
          <a:xfrm>
            <a:off x="252919" y="1123837"/>
            <a:ext cx="3005777" cy="4601183"/>
          </a:xfrm>
        </p:spPr>
        <p:txBody>
          <a:bodyPr/>
          <a:lstStyle/>
          <a:p>
            <a:r>
              <a:rPr lang="en-GB" dirty="0"/>
              <a:t>Why implement python?</a:t>
            </a:r>
          </a:p>
        </p:txBody>
      </p:sp>
      <p:sp>
        <p:nvSpPr>
          <p:cNvPr id="3" name="Content Placeholder 2">
            <a:extLst>
              <a:ext uri="{FF2B5EF4-FFF2-40B4-BE49-F238E27FC236}">
                <a16:creationId xmlns:a16="http://schemas.microsoft.com/office/drawing/2014/main" id="{81F2849C-E37E-BBBB-EA96-145032CB4FFB}"/>
              </a:ext>
            </a:extLst>
          </p:cNvPr>
          <p:cNvSpPr>
            <a:spLocks noGrp="1"/>
          </p:cNvSpPr>
          <p:nvPr>
            <p:ph idx="1"/>
          </p:nvPr>
        </p:nvSpPr>
        <p:spPr>
          <a:xfrm>
            <a:off x="3522462" y="685336"/>
            <a:ext cx="7515068" cy="5402943"/>
          </a:xfrm>
        </p:spPr>
        <p:txBody>
          <a:bodyPr vert="horz" lIns="91440" tIns="45720" rIns="91440" bIns="45720" rtlCol="0" anchor="ctr">
            <a:noAutofit/>
          </a:bodyPr>
          <a:lstStyle/>
          <a:p>
            <a:pPr marL="0" indent="0">
              <a:buNone/>
            </a:pPr>
            <a:endParaRPr lang="en-GB"/>
          </a:p>
          <a:p>
            <a:pPr marL="0" indent="0">
              <a:buNone/>
            </a:pPr>
            <a:endParaRPr lang="en-GB" dirty="0"/>
          </a:p>
          <a:p>
            <a:r>
              <a:rPr lang="en-GB" dirty="0"/>
              <a:t>Throughout the task after receiving the feedback from those I asked, I kept thinking back and questioning myself – why should we </a:t>
            </a:r>
            <a:r>
              <a:rPr lang="en-GB"/>
              <a:t>use python?</a:t>
            </a:r>
          </a:p>
          <a:p>
            <a:r>
              <a:rPr lang="en-GB" dirty="0"/>
              <a:t>To me block code seemed like the much better option – it allowed a much faster and digestible</a:t>
            </a:r>
            <a:r>
              <a:rPr lang="en-GB"/>
              <a:t> interface </a:t>
            </a:r>
          </a:p>
          <a:p>
            <a:endParaRPr lang="en-GB" dirty="0"/>
          </a:p>
          <a:p>
            <a:endParaRPr lang="en-GB" dirty="0"/>
          </a:p>
        </p:txBody>
      </p:sp>
    </p:spTree>
    <p:extLst>
      <p:ext uri="{BB962C8B-B14F-4D97-AF65-F5344CB8AC3E}">
        <p14:creationId xmlns:p14="http://schemas.microsoft.com/office/powerpoint/2010/main" val="3445831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62272-91E9-413E-ED88-2EAC3CE916DD}"/>
              </a:ext>
            </a:extLst>
          </p:cNvPr>
          <p:cNvSpPr>
            <a:spLocks noGrp="1"/>
          </p:cNvSpPr>
          <p:nvPr>
            <p:ph type="title"/>
          </p:nvPr>
        </p:nvSpPr>
        <p:spPr/>
        <p:txBody>
          <a:bodyPr/>
          <a:lstStyle/>
          <a:p>
            <a:r>
              <a:rPr lang="en-GB" dirty="0">
                <a:ea typeface="Calibri Light"/>
                <a:cs typeface="Calibri Light"/>
              </a:rPr>
              <a:t>Conclusion</a:t>
            </a:r>
            <a:endParaRPr lang="en-GB" dirty="0"/>
          </a:p>
        </p:txBody>
      </p:sp>
      <p:sp>
        <p:nvSpPr>
          <p:cNvPr id="3" name="Content Placeholder 2">
            <a:extLst>
              <a:ext uri="{FF2B5EF4-FFF2-40B4-BE49-F238E27FC236}">
                <a16:creationId xmlns:a16="http://schemas.microsoft.com/office/drawing/2014/main" id="{685B91B7-FAE5-5E86-59B1-0BD08874191B}"/>
              </a:ext>
            </a:extLst>
          </p:cNvPr>
          <p:cNvSpPr>
            <a:spLocks noGrp="1"/>
          </p:cNvSpPr>
          <p:nvPr>
            <p:ph idx="1"/>
          </p:nvPr>
        </p:nvSpPr>
        <p:spPr/>
        <p:txBody>
          <a:bodyPr vert="horz" lIns="91440" tIns="45720" rIns="91440" bIns="45720" rtlCol="0" anchor="t">
            <a:noAutofit/>
          </a:bodyPr>
          <a:lstStyle/>
          <a:p>
            <a:r>
              <a:rPr lang="en-GB" sz="2800" dirty="0">
                <a:ea typeface="Calibri"/>
                <a:cs typeface="Calibri"/>
              </a:rPr>
              <a:t>The day was successfully finished in what we had planned as our goal; developed an IoT device which utilizes several components and code language to a high standard depending on our skill level at that time.</a:t>
            </a:r>
          </a:p>
          <a:p>
            <a:pPr marL="0" indent="0">
              <a:buNone/>
            </a:pPr>
            <a:endParaRPr lang="en-GB" sz="2800" dirty="0">
              <a:ea typeface="Calibri"/>
              <a:cs typeface="Calibri"/>
            </a:endParaRPr>
          </a:p>
          <a:p>
            <a:r>
              <a:rPr lang="en-GB" sz="2800" dirty="0">
                <a:ea typeface="Calibri"/>
                <a:cs typeface="Calibri"/>
              </a:rPr>
              <a:t>If I were to do this again, I would implement python more frequently rather than relying on the block code, as upon further research on how to deal with syntax errors as well as clarity on how I can depict and describe the python code, it'll feel much more natural if I were to do this task in the future another time. </a:t>
            </a:r>
          </a:p>
        </p:txBody>
      </p:sp>
    </p:spTree>
    <p:extLst>
      <p:ext uri="{BB962C8B-B14F-4D97-AF65-F5344CB8AC3E}">
        <p14:creationId xmlns:p14="http://schemas.microsoft.com/office/powerpoint/2010/main" val="3635180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2CD7-E443-5C64-0DC7-E9196CA3177D}"/>
              </a:ext>
            </a:extLst>
          </p:cNvPr>
          <p:cNvSpPr>
            <a:spLocks noGrp="1"/>
          </p:cNvSpPr>
          <p:nvPr>
            <p:ph type="title"/>
          </p:nvPr>
        </p:nvSpPr>
        <p:spPr/>
        <p:txBody>
          <a:bodyPr/>
          <a:lstStyle/>
          <a:p>
            <a:r>
              <a:rPr lang="en-GB" dirty="0"/>
              <a:t>Stuff not in the presentation yet (remove slide upon completion)</a:t>
            </a:r>
          </a:p>
        </p:txBody>
      </p:sp>
      <p:sp>
        <p:nvSpPr>
          <p:cNvPr id="3" name="Content Placeholder 2">
            <a:extLst>
              <a:ext uri="{FF2B5EF4-FFF2-40B4-BE49-F238E27FC236}">
                <a16:creationId xmlns:a16="http://schemas.microsoft.com/office/drawing/2014/main" id="{AFE8A6C3-D6A1-7ED3-26DE-88D3C4C24B46}"/>
              </a:ext>
            </a:extLst>
          </p:cNvPr>
          <p:cNvSpPr>
            <a:spLocks noGrp="1"/>
          </p:cNvSpPr>
          <p:nvPr>
            <p:ph idx="1"/>
          </p:nvPr>
        </p:nvSpPr>
        <p:spPr/>
        <p:txBody>
          <a:bodyPr/>
          <a:lstStyle/>
          <a:p>
            <a:endParaRPr lang="en-GB"/>
          </a:p>
          <a:p>
            <a:r>
              <a:rPr lang="en-GB" dirty="0">
                <a:latin typeface="Arial"/>
                <a:cs typeface="Arial"/>
                <a:hlinkClick r:id="rId3"/>
              </a:rPr>
              <a:t>https://catalog.workshops.aws/sustainability-hackathon/en-US</a:t>
            </a:r>
            <a:endParaRPr lang="en-GB"/>
          </a:p>
        </p:txBody>
      </p:sp>
    </p:spTree>
    <p:extLst>
      <p:ext uri="{BB962C8B-B14F-4D97-AF65-F5344CB8AC3E}">
        <p14:creationId xmlns:p14="http://schemas.microsoft.com/office/powerpoint/2010/main" val="398742799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D5C1E-A689-34F2-3617-22C7B3794315}"/>
              </a:ext>
            </a:extLst>
          </p:cNvPr>
          <p:cNvSpPr>
            <a:spLocks noGrp="1"/>
          </p:cNvSpPr>
          <p:nvPr>
            <p:ph type="title"/>
          </p:nvPr>
        </p:nvSpPr>
        <p:spPr/>
        <p:txBody>
          <a:bodyPr/>
          <a:lstStyle/>
          <a:p>
            <a:endParaRPr lang="en-GB"/>
          </a:p>
        </p:txBody>
      </p:sp>
      <p:pic>
        <p:nvPicPr>
          <p:cNvPr id="4" name="Picture 4" descr="A screenshot of a computer&#10;&#10;Description automatically generated">
            <a:extLst>
              <a:ext uri="{FF2B5EF4-FFF2-40B4-BE49-F238E27FC236}">
                <a16:creationId xmlns:a16="http://schemas.microsoft.com/office/drawing/2014/main" id="{956D839A-FBAA-0225-FD49-9EE564EE0E90}"/>
              </a:ext>
            </a:extLst>
          </p:cNvPr>
          <p:cNvPicPr>
            <a:picLocks noGrp="1" noChangeAspect="1"/>
          </p:cNvPicPr>
          <p:nvPr>
            <p:ph idx="1"/>
          </p:nvPr>
        </p:nvPicPr>
        <p:blipFill>
          <a:blip r:embed="rId2"/>
          <a:stretch>
            <a:fillRect/>
          </a:stretch>
        </p:blipFill>
        <p:spPr>
          <a:xfrm>
            <a:off x="430133" y="293328"/>
            <a:ext cx="2595260" cy="2250257"/>
          </a:xfrm>
        </p:spPr>
      </p:pic>
      <p:pic>
        <p:nvPicPr>
          <p:cNvPr id="5" name="Picture 5" descr="A screenshot of a computer&#10;&#10;Description automatically generated">
            <a:extLst>
              <a:ext uri="{FF2B5EF4-FFF2-40B4-BE49-F238E27FC236}">
                <a16:creationId xmlns:a16="http://schemas.microsoft.com/office/drawing/2014/main" id="{FBA9432B-306B-54DC-7AA5-914187AC5B68}"/>
              </a:ext>
            </a:extLst>
          </p:cNvPr>
          <p:cNvPicPr>
            <a:picLocks noChangeAspect="1"/>
          </p:cNvPicPr>
          <p:nvPr/>
        </p:nvPicPr>
        <p:blipFill>
          <a:blip r:embed="rId3"/>
          <a:stretch>
            <a:fillRect/>
          </a:stretch>
        </p:blipFill>
        <p:spPr>
          <a:xfrm>
            <a:off x="3097162" y="294483"/>
            <a:ext cx="2669458" cy="2247641"/>
          </a:xfrm>
          <a:prstGeom prst="rect">
            <a:avLst/>
          </a:prstGeom>
        </p:spPr>
      </p:pic>
      <p:pic>
        <p:nvPicPr>
          <p:cNvPr id="6" name="Picture 6" descr="A screenshot of a computer&#10;&#10;Description automatically generated">
            <a:extLst>
              <a:ext uri="{FF2B5EF4-FFF2-40B4-BE49-F238E27FC236}">
                <a16:creationId xmlns:a16="http://schemas.microsoft.com/office/drawing/2014/main" id="{C34D70C1-8CFE-AF5A-C355-80FDAEBF194B}"/>
              </a:ext>
            </a:extLst>
          </p:cNvPr>
          <p:cNvPicPr>
            <a:picLocks noChangeAspect="1"/>
          </p:cNvPicPr>
          <p:nvPr/>
        </p:nvPicPr>
        <p:blipFill>
          <a:blip r:embed="rId4"/>
          <a:stretch>
            <a:fillRect/>
          </a:stretch>
        </p:blipFill>
        <p:spPr>
          <a:xfrm>
            <a:off x="6027174" y="293106"/>
            <a:ext cx="2674373" cy="2250395"/>
          </a:xfrm>
          <a:prstGeom prst="rect">
            <a:avLst/>
          </a:prstGeom>
        </p:spPr>
      </p:pic>
      <p:pic>
        <p:nvPicPr>
          <p:cNvPr id="7" name="Picture 7" descr="A screenshot of a computer&#10;&#10;Description automatically generated">
            <a:extLst>
              <a:ext uri="{FF2B5EF4-FFF2-40B4-BE49-F238E27FC236}">
                <a16:creationId xmlns:a16="http://schemas.microsoft.com/office/drawing/2014/main" id="{F8CAD59A-26A7-5170-471E-BA0AB0F15687}"/>
              </a:ext>
            </a:extLst>
          </p:cNvPr>
          <p:cNvPicPr>
            <a:picLocks noChangeAspect="1"/>
          </p:cNvPicPr>
          <p:nvPr/>
        </p:nvPicPr>
        <p:blipFill>
          <a:blip r:embed="rId5"/>
          <a:stretch>
            <a:fillRect/>
          </a:stretch>
        </p:blipFill>
        <p:spPr>
          <a:xfrm>
            <a:off x="427703" y="2899327"/>
            <a:ext cx="2600632" cy="2249048"/>
          </a:xfrm>
          <a:prstGeom prst="rect">
            <a:avLst/>
          </a:prstGeom>
        </p:spPr>
      </p:pic>
      <p:pic>
        <p:nvPicPr>
          <p:cNvPr id="8" name="Picture 8" descr="A screenshot of a computer&#10;&#10;Description automatically generated">
            <a:extLst>
              <a:ext uri="{FF2B5EF4-FFF2-40B4-BE49-F238E27FC236}">
                <a16:creationId xmlns:a16="http://schemas.microsoft.com/office/drawing/2014/main" id="{549A30DF-1E91-7FD9-52D1-31E6640C40E1}"/>
              </a:ext>
            </a:extLst>
          </p:cNvPr>
          <p:cNvPicPr>
            <a:picLocks noChangeAspect="1"/>
          </p:cNvPicPr>
          <p:nvPr/>
        </p:nvPicPr>
        <p:blipFill>
          <a:blip r:embed="rId6"/>
          <a:stretch>
            <a:fillRect/>
          </a:stretch>
        </p:blipFill>
        <p:spPr>
          <a:xfrm>
            <a:off x="3136490" y="2898759"/>
            <a:ext cx="2590799" cy="2250185"/>
          </a:xfrm>
          <a:prstGeom prst="rect">
            <a:avLst/>
          </a:prstGeom>
        </p:spPr>
      </p:pic>
      <p:pic>
        <p:nvPicPr>
          <p:cNvPr id="9" name="Picture 9" descr="A screenshot of a computer&#10;&#10;Description automatically generated">
            <a:extLst>
              <a:ext uri="{FF2B5EF4-FFF2-40B4-BE49-F238E27FC236}">
                <a16:creationId xmlns:a16="http://schemas.microsoft.com/office/drawing/2014/main" id="{16A577FF-6E2F-89B0-F334-517B8D67916B}"/>
              </a:ext>
            </a:extLst>
          </p:cNvPr>
          <p:cNvPicPr>
            <a:picLocks noChangeAspect="1"/>
          </p:cNvPicPr>
          <p:nvPr/>
        </p:nvPicPr>
        <p:blipFill>
          <a:blip r:embed="rId7"/>
          <a:stretch>
            <a:fillRect/>
          </a:stretch>
        </p:blipFill>
        <p:spPr>
          <a:xfrm>
            <a:off x="5987845" y="2932181"/>
            <a:ext cx="2585884" cy="2207922"/>
          </a:xfrm>
          <a:prstGeom prst="rect">
            <a:avLst/>
          </a:prstGeom>
        </p:spPr>
      </p:pic>
      <p:pic>
        <p:nvPicPr>
          <p:cNvPr id="10" name="Picture 10" descr="A computer screen shot of a computer&#10;&#10;Description automatically generated">
            <a:extLst>
              <a:ext uri="{FF2B5EF4-FFF2-40B4-BE49-F238E27FC236}">
                <a16:creationId xmlns:a16="http://schemas.microsoft.com/office/drawing/2014/main" id="{D804669A-C20D-D9DE-3306-3AAE749A6C3D}"/>
              </a:ext>
            </a:extLst>
          </p:cNvPr>
          <p:cNvPicPr>
            <a:picLocks noChangeAspect="1"/>
          </p:cNvPicPr>
          <p:nvPr/>
        </p:nvPicPr>
        <p:blipFill>
          <a:blip r:embed="rId8"/>
          <a:stretch>
            <a:fillRect/>
          </a:stretch>
        </p:blipFill>
        <p:spPr>
          <a:xfrm>
            <a:off x="8701549" y="2949231"/>
            <a:ext cx="2507225" cy="2178738"/>
          </a:xfrm>
          <a:prstGeom prst="rect">
            <a:avLst/>
          </a:prstGeom>
        </p:spPr>
      </p:pic>
      <p:pic>
        <p:nvPicPr>
          <p:cNvPr id="11" name="Picture 11" descr="A screenshot of a computer&#10;&#10;Description automatically generated">
            <a:extLst>
              <a:ext uri="{FF2B5EF4-FFF2-40B4-BE49-F238E27FC236}">
                <a16:creationId xmlns:a16="http://schemas.microsoft.com/office/drawing/2014/main" id="{1D9CF127-0614-CA00-5CB7-FE0E586CEA2E}"/>
              </a:ext>
            </a:extLst>
          </p:cNvPr>
          <p:cNvPicPr>
            <a:picLocks noChangeAspect="1"/>
          </p:cNvPicPr>
          <p:nvPr/>
        </p:nvPicPr>
        <p:blipFill>
          <a:blip r:embed="rId9"/>
          <a:stretch>
            <a:fillRect/>
          </a:stretch>
        </p:blipFill>
        <p:spPr>
          <a:xfrm>
            <a:off x="8868697" y="296641"/>
            <a:ext cx="2512142" cy="2243323"/>
          </a:xfrm>
          <a:prstGeom prst="rect">
            <a:avLst/>
          </a:prstGeom>
        </p:spPr>
      </p:pic>
    </p:spTree>
    <p:extLst>
      <p:ext uri="{BB962C8B-B14F-4D97-AF65-F5344CB8AC3E}">
        <p14:creationId xmlns:p14="http://schemas.microsoft.com/office/powerpoint/2010/main" val="3268693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6DC38-0B9D-D4FD-1054-BBA03C6B0133}"/>
              </a:ext>
            </a:extLst>
          </p:cNvPr>
          <p:cNvSpPr>
            <a:spLocks noGrp="1"/>
          </p:cNvSpPr>
          <p:nvPr>
            <p:ph type="title"/>
          </p:nvPr>
        </p:nvSpPr>
        <p:spPr/>
        <p:txBody>
          <a:bodyPr/>
          <a:lstStyle/>
          <a:p>
            <a:r>
              <a:rPr lang="en-GB" dirty="0"/>
              <a:t>Brief</a:t>
            </a:r>
          </a:p>
        </p:txBody>
      </p:sp>
      <p:sp>
        <p:nvSpPr>
          <p:cNvPr id="3" name="Content Placeholder 2">
            <a:extLst>
              <a:ext uri="{FF2B5EF4-FFF2-40B4-BE49-F238E27FC236}">
                <a16:creationId xmlns:a16="http://schemas.microsoft.com/office/drawing/2014/main" id="{6988A372-54E9-45E6-3197-027362B3B0F9}"/>
              </a:ext>
            </a:extLst>
          </p:cNvPr>
          <p:cNvSpPr>
            <a:spLocks noGrp="1"/>
          </p:cNvSpPr>
          <p:nvPr>
            <p:ph idx="1"/>
          </p:nvPr>
        </p:nvSpPr>
        <p:spPr>
          <a:xfrm>
            <a:off x="3541797" y="864108"/>
            <a:ext cx="8184258" cy="5120640"/>
          </a:xfrm>
        </p:spPr>
        <p:txBody>
          <a:bodyPr>
            <a:normAutofit/>
          </a:bodyPr>
          <a:lstStyle/>
          <a:p>
            <a:r>
              <a:rPr lang="en-GB" dirty="0">
                <a:ea typeface="+mn-lt"/>
                <a:cs typeface="+mn-lt"/>
              </a:rPr>
              <a:t>● Learn about the United Nations Sustainability Development Goals and how technology can be used to achieve them </a:t>
            </a:r>
            <a:endParaRPr lang="en-US" dirty="0"/>
          </a:p>
          <a:p>
            <a:r>
              <a:rPr lang="en-GB" dirty="0">
                <a:ea typeface="+mn-lt"/>
                <a:cs typeface="+mn-lt"/>
              </a:rPr>
              <a:t>● Use collaborative programming methods to learn both hard and soft skills </a:t>
            </a:r>
            <a:endParaRPr lang="en-GB">
              <a:ea typeface="+mn-lt"/>
              <a:cs typeface="+mn-lt"/>
            </a:endParaRPr>
          </a:p>
          <a:p>
            <a:r>
              <a:rPr lang="en-GB" dirty="0">
                <a:ea typeface="+mn-lt"/>
                <a:cs typeface="+mn-lt"/>
              </a:rPr>
              <a:t>● Program IoT devices with a visual programming language built on Python to allow beginners and experts to work together </a:t>
            </a:r>
            <a:endParaRPr lang="en-GB">
              <a:ea typeface="+mn-lt"/>
              <a:cs typeface="+mn-lt"/>
            </a:endParaRPr>
          </a:p>
          <a:p>
            <a:r>
              <a:rPr lang="en-GB" dirty="0">
                <a:ea typeface="+mn-lt"/>
                <a:cs typeface="+mn-lt"/>
              </a:rPr>
              <a:t>● Gain confidence that I can succeed in a technology role Assessment conditions </a:t>
            </a:r>
          </a:p>
          <a:p>
            <a:pPr marL="0" indent="0">
              <a:buNone/>
            </a:pPr>
            <a:endParaRPr lang="en-GB" dirty="0">
              <a:ea typeface="+mn-lt"/>
              <a:cs typeface="+mn-lt"/>
            </a:endParaRPr>
          </a:p>
          <a:p>
            <a:r>
              <a:rPr lang="en-GB">
                <a:ea typeface="+mn-lt"/>
                <a:cs typeface="+mn-lt"/>
              </a:rPr>
              <a:t>Product: 5-minute (Maximum) Multimodal Presentation </a:t>
            </a:r>
          </a:p>
          <a:p>
            <a:endParaRPr lang="en-GB" dirty="0">
              <a:ea typeface="+mn-lt"/>
              <a:cs typeface="+mn-lt"/>
            </a:endParaRPr>
          </a:p>
          <a:p>
            <a:r>
              <a:rPr lang="en-GB" dirty="0">
                <a:ea typeface="+mn-lt"/>
                <a:cs typeface="+mn-lt"/>
              </a:rPr>
              <a:t>Evidence via:</a:t>
            </a:r>
          </a:p>
          <a:p>
            <a:r>
              <a:rPr lang="en-GB" dirty="0">
                <a:ea typeface="+mn-lt"/>
                <a:cs typeface="+mn-lt"/>
              </a:rPr>
              <a:t>● Podcast / Vlog / Video / Presentation / Digital Whiteboarding</a:t>
            </a:r>
            <a:endParaRPr lang="en-GB" dirty="0"/>
          </a:p>
        </p:txBody>
      </p:sp>
    </p:spTree>
    <p:extLst>
      <p:ext uri="{BB962C8B-B14F-4D97-AF65-F5344CB8AC3E}">
        <p14:creationId xmlns:p14="http://schemas.microsoft.com/office/powerpoint/2010/main" val="577379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3BD6-7BAE-C5B7-E267-D09D74AD740D}"/>
              </a:ext>
            </a:extLst>
          </p:cNvPr>
          <p:cNvSpPr>
            <a:spLocks noGrp="1"/>
          </p:cNvSpPr>
          <p:nvPr>
            <p:ph type="title"/>
          </p:nvPr>
        </p:nvSpPr>
        <p:spPr/>
        <p:txBody>
          <a:bodyPr/>
          <a:lstStyle/>
          <a:p>
            <a:r>
              <a:rPr lang="en-GB" dirty="0"/>
              <a:t>Pre-Planning</a:t>
            </a:r>
          </a:p>
        </p:txBody>
      </p:sp>
      <p:sp>
        <p:nvSpPr>
          <p:cNvPr id="3" name="Content Placeholder 2">
            <a:extLst>
              <a:ext uri="{FF2B5EF4-FFF2-40B4-BE49-F238E27FC236}">
                <a16:creationId xmlns:a16="http://schemas.microsoft.com/office/drawing/2014/main" id="{9B0AD012-1C2B-4F85-55A6-67BD1132F62B}"/>
              </a:ext>
            </a:extLst>
          </p:cNvPr>
          <p:cNvSpPr>
            <a:spLocks noGrp="1"/>
          </p:cNvSpPr>
          <p:nvPr>
            <p:ph idx="1"/>
          </p:nvPr>
        </p:nvSpPr>
        <p:spPr/>
        <p:txBody>
          <a:bodyPr/>
          <a:lstStyle/>
          <a:p>
            <a:r>
              <a:rPr lang="en-GB" dirty="0"/>
              <a:t>Before </a:t>
            </a:r>
            <a:r>
              <a:rPr lang="en-GB" dirty="0">
                <a:highlight>
                  <a:srgbClr val="FFFF00"/>
                </a:highlight>
              </a:rPr>
              <a:t>we'd</a:t>
            </a:r>
            <a:r>
              <a:rPr lang="en-GB" dirty="0"/>
              <a:t> started the practical work, our class had a discussion of the 17 Sustainable Development Goals (SDGs) and what they mean from a corporate perspective and a livelihood perspective, and how they can intertwine with some of the goals.</a:t>
            </a:r>
          </a:p>
          <a:p>
            <a:pPr marL="0" indent="0">
              <a:buNone/>
            </a:pPr>
            <a:endParaRPr lang="en-GB" dirty="0"/>
          </a:p>
          <a:p>
            <a:r>
              <a:rPr lang="en-GB" dirty="0"/>
              <a:t>The two SDGs the class chose to focus on was goal no.2 and no.6, zero hunger and clean water and sanitation, as it was and still is a current, relevant issue which we face across the globe.</a:t>
            </a:r>
          </a:p>
          <a:p>
            <a:endParaRPr lang="en-GB" dirty="0"/>
          </a:p>
          <a:p>
            <a:r>
              <a:rPr lang="en-GB" dirty="0"/>
              <a:t>Collectively we decided the base idea for an end goal was to process and develop a device which can water a plant when certain conditions are met which would require being watered, such as the soil drying or temperature dipping/peaking, while at the same time making it easy to understand and sustainably reliable.</a:t>
            </a:r>
          </a:p>
        </p:txBody>
      </p:sp>
    </p:spTree>
    <p:extLst>
      <p:ext uri="{BB962C8B-B14F-4D97-AF65-F5344CB8AC3E}">
        <p14:creationId xmlns:p14="http://schemas.microsoft.com/office/powerpoint/2010/main" val="195500409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436B-96B2-177F-91F4-0034A80748DB}"/>
              </a:ext>
            </a:extLst>
          </p:cNvPr>
          <p:cNvSpPr>
            <a:spLocks noGrp="1"/>
          </p:cNvSpPr>
          <p:nvPr>
            <p:ph type="title"/>
          </p:nvPr>
        </p:nvSpPr>
        <p:spPr>
          <a:xfrm>
            <a:off x="252919" y="1123837"/>
            <a:ext cx="3022963" cy="4601183"/>
          </a:xfrm>
        </p:spPr>
        <p:txBody>
          <a:bodyPr/>
          <a:lstStyle/>
          <a:p>
            <a:r>
              <a:rPr lang="en-GB" dirty="0"/>
              <a:t>About to begin/ kit contents</a:t>
            </a:r>
          </a:p>
        </p:txBody>
      </p:sp>
      <p:pic>
        <p:nvPicPr>
          <p:cNvPr id="4" name="Picture 4" descr="A small square device with a screen&#10;&#10;Description automatically generated">
            <a:extLst>
              <a:ext uri="{FF2B5EF4-FFF2-40B4-BE49-F238E27FC236}">
                <a16:creationId xmlns:a16="http://schemas.microsoft.com/office/drawing/2014/main" id="{110EB4C3-3736-A023-5A45-5351C54BC1AE}"/>
              </a:ext>
            </a:extLst>
          </p:cNvPr>
          <p:cNvPicPr>
            <a:picLocks noGrp="1" noChangeAspect="1"/>
          </p:cNvPicPr>
          <p:nvPr>
            <p:ph idx="1"/>
          </p:nvPr>
        </p:nvPicPr>
        <p:blipFill>
          <a:blip r:embed="rId2"/>
          <a:stretch>
            <a:fillRect/>
          </a:stretch>
        </p:blipFill>
        <p:spPr>
          <a:xfrm>
            <a:off x="3651926" y="1816102"/>
            <a:ext cx="1746276" cy="1753379"/>
          </a:xfrm>
        </p:spPr>
      </p:pic>
      <p:pic>
        <p:nvPicPr>
          <p:cNvPr id="6" name="Picture 6" descr="A small device with wires attached to it&#10;&#10;Description automatically generated">
            <a:extLst>
              <a:ext uri="{FF2B5EF4-FFF2-40B4-BE49-F238E27FC236}">
                <a16:creationId xmlns:a16="http://schemas.microsoft.com/office/drawing/2014/main" id="{2006CF56-4948-DF88-B1CC-D74F96C51BD3}"/>
              </a:ext>
            </a:extLst>
          </p:cNvPr>
          <p:cNvPicPr>
            <a:picLocks noChangeAspect="1"/>
          </p:cNvPicPr>
          <p:nvPr/>
        </p:nvPicPr>
        <p:blipFill>
          <a:blip r:embed="rId3"/>
          <a:stretch>
            <a:fillRect/>
          </a:stretch>
        </p:blipFill>
        <p:spPr>
          <a:xfrm>
            <a:off x="3653286" y="4852036"/>
            <a:ext cx="1740378" cy="1747491"/>
          </a:xfrm>
          <a:prstGeom prst="rect">
            <a:avLst/>
          </a:prstGeom>
        </p:spPr>
      </p:pic>
      <p:sp>
        <p:nvSpPr>
          <p:cNvPr id="7" name="TextBox 6">
            <a:extLst>
              <a:ext uri="{FF2B5EF4-FFF2-40B4-BE49-F238E27FC236}">
                <a16:creationId xmlns:a16="http://schemas.microsoft.com/office/drawing/2014/main" id="{F5C97195-921E-1F49-A972-3B1E2B488B63}"/>
              </a:ext>
            </a:extLst>
          </p:cNvPr>
          <p:cNvSpPr txBox="1"/>
          <p:nvPr/>
        </p:nvSpPr>
        <p:spPr>
          <a:xfrm>
            <a:off x="5460807" y="5194765"/>
            <a:ext cx="6260245" cy="101566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dirty="0"/>
              <a:t>Environmental quality Reader:</a:t>
            </a:r>
          </a:p>
          <a:p>
            <a:endParaRPr lang="en-GB" sz="1000" dirty="0"/>
          </a:p>
          <a:p>
            <a:r>
              <a:rPr lang="en-GB" sz="1000" dirty="0"/>
              <a:t>This piece is attached to the core-2 module and allows it to process and display readings of temperature, humidity, moisture and pressure on its surroundings; an integral piece for collecting data pertaining our plants' health. </a:t>
            </a:r>
          </a:p>
          <a:p>
            <a:endParaRPr lang="en-GB" sz="1000" dirty="0"/>
          </a:p>
          <a:p>
            <a:r>
              <a:rPr lang="en-GB" sz="1000" dirty="0"/>
              <a:t>Receives, contains and disperses data.</a:t>
            </a:r>
          </a:p>
        </p:txBody>
      </p:sp>
      <p:sp>
        <p:nvSpPr>
          <p:cNvPr id="8" name="TextBox 7">
            <a:extLst>
              <a:ext uri="{FF2B5EF4-FFF2-40B4-BE49-F238E27FC236}">
                <a16:creationId xmlns:a16="http://schemas.microsoft.com/office/drawing/2014/main" id="{E4120C74-765E-5DF0-C22A-B721B323521F}"/>
              </a:ext>
            </a:extLst>
          </p:cNvPr>
          <p:cNvSpPr txBox="1"/>
          <p:nvPr/>
        </p:nvSpPr>
        <p:spPr>
          <a:xfrm>
            <a:off x="5460806" y="3634823"/>
            <a:ext cx="6260244" cy="116955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dirty="0"/>
              <a:t>Motion Sensor</a:t>
            </a:r>
          </a:p>
          <a:p>
            <a:endParaRPr lang="en-GB" sz="1000" dirty="0"/>
          </a:p>
          <a:p>
            <a:r>
              <a:rPr lang="en-GB" sz="1000" dirty="0">
                <a:ea typeface="+mn-lt"/>
                <a:cs typeface="+mn-lt"/>
              </a:rPr>
              <a:t>This piece is attached to the core-2 module and allows it to process whether activity is detected in front of the reader itself (the grey ball). On large scale research-based projects, could be useful for detecting growth patterns in a plant, or even to communicate if unwanted critters are residing in the plant.</a:t>
            </a:r>
          </a:p>
          <a:p>
            <a:endParaRPr lang="en-GB" sz="1000" dirty="0"/>
          </a:p>
          <a:p>
            <a:r>
              <a:rPr lang="en-GB" sz="1000" dirty="0"/>
              <a:t>Receives and disperses data.</a:t>
            </a:r>
          </a:p>
        </p:txBody>
      </p:sp>
      <p:cxnSp>
        <p:nvCxnSpPr>
          <p:cNvPr id="9" name="Straight Arrow Connector 8">
            <a:extLst>
              <a:ext uri="{FF2B5EF4-FFF2-40B4-BE49-F238E27FC236}">
                <a16:creationId xmlns:a16="http://schemas.microsoft.com/office/drawing/2014/main" id="{2BC127E7-8FAF-E60B-A1C4-17C02E7EF47B}"/>
              </a:ext>
            </a:extLst>
          </p:cNvPr>
          <p:cNvCxnSpPr/>
          <p:nvPr/>
        </p:nvCxnSpPr>
        <p:spPr>
          <a:xfrm flipH="1">
            <a:off x="3932028" y="3779627"/>
            <a:ext cx="228600" cy="368061"/>
          </a:xfrm>
          <a:prstGeom prst="straightConnector1">
            <a:avLst/>
          </a:prstGeom>
        </p:spPr>
        <p:style>
          <a:lnRef idx="1">
            <a:schemeClr val="accent6"/>
          </a:lnRef>
          <a:fillRef idx="0">
            <a:schemeClr val="accent6"/>
          </a:fillRef>
          <a:effectRef idx="0">
            <a:schemeClr val="accent6"/>
          </a:effectRef>
          <a:fontRef idx="minor">
            <a:schemeClr val="tx1"/>
          </a:fontRef>
        </p:style>
      </p:cxnSp>
      <p:pic>
        <p:nvPicPr>
          <p:cNvPr id="5" name="Picture 5" descr="A white and brown wire with a long thin wire&#10;&#10;Description automatically generated">
            <a:extLst>
              <a:ext uri="{FF2B5EF4-FFF2-40B4-BE49-F238E27FC236}">
                <a16:creationId xmlns:a16="http://schemas.microsoft.com/office/drawing/2014/main" id="{5A679681-418D-5C86-70D1-4F2B8B8C25E3}"/>
              </a:ext>
            </a:extLst>
          </p:cNvPr>
          <p:cNvPicPr>
            <a:picLocks noChangeAspect="1"/>
          </p:cNvPicPr>
          <p:nvPr/>
        </p:nvPicPr>
        <p:blipFill>
          <a:blip r:embed="rId4"/>
          <a:stretch>
            <a:fillRect/>
          </a:stretch>
        </p:blipFill>
        <p:spPr>
          <a:xfrm>
            <a:off x="3649692" y="3637401"/>
            <a:ext cx="1743974" cy="1150332"/>
          </a:xfrm>
          <a:prstGeom prst="rect">
            <a:avLst/>
          </a:prstGeom>
        </p:spPr>
      </p:pic>
      <p:sp>
        <p:nvSpPr>
          <p:cNvPr id="11" name="TextBox 10">
            <a:extLst>
              <a:ext uri="{FF2B5EF4-FFF2-40B4-BE49-F238E27FC236}">
                <a16:creationId xmlns:a16="http://schemas.microsoft.com/office/drawing/2014/main" id="{4682F1E5-E8CA-E915-35EF-53B521955D2F}"/>
              </a:ext>
            </a:extLst>
          </p:cNvPr>
          <p:cNvSpPr txBox="1"/>
          <p:nvPr/>
        </p:nvSpPr>
        <p:spPr>
          <a:xfrm>
            <a:off x="5460805" y="2031746"/>
            <a:ext cx="6260245" cy="132343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dirty="0"/>
              <a:t>CORE-2 Module</a:t>
            </a:r>
            <a:endParaRPr lang="en-US" sz="1000"/>
          </a:p>
          <a:p>
            <a:endParaRPr lang="en-GB" sz="1000" dirty="0"/>
          </a:p>
          <a:p>
            <a:r>
              <a:rPr lang="en-GB" sz="1000" dirty="0"/>
              <a:t>The main cell which the other components attach onto. Connects with the Ui Flow website to receive inputs and sequences of command events. Capable of producing sound (speakers as shown), displaying text, images and colours on the screen, and attaching multiple components such as the following pieces to display different data readings in multiple forms.</a:t>
            </a:r>
          </a:p>
          <a:p>
            <a:endParaRPr lang="en-GB" sz="1000" dirty="0"/>
          </a:p>
          <a:p>
            <a:r>
              <a:rPr lang="en-GB" sz="1000" dirty="0"/>
              <a:t>Receives, contains and displays data.</a:t>
            </a:r>
          </a:p>
        </p:txBody>
      </p:sp>
      <p:sp>
        <p:nvSpPr>
          <p:cNvPr id="13" name="Content Placeholder 2">
            <a:extLst>
              <a:ext uri="{FF2B5EF4-FFF2-40B4-BE49-F238E27FC236}">
                <a16:creationId xmlns:a16="http://schemas.microsoft.com/office/drawing/2014/main" id="{6C5416F1-03EA-A00E-7A63-CF12758FA6BE}"/>
              </a:ext>
            </a:extLst>
          </p:cNvPr>
          <p:cNvSpPr txBox="1">
            <a:spLocks/>
          </p:cNvSpPr>
          <p:nvPr/>
        </p:nvSpPr>
        <p:spPr>
          <a:xfrm>
            <a:off x="3653608" y="457947"/>
            <a:ext cx="8030473" cy="121359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dirty="0"/>
              <a:t>Upon presenting our idea for our task (make an IoT device to water a plant) to AWS, they supplies us with a kit which contained the necessary components to build our device.</a:t>
            </a:r>
          </a:p>
        </p:txBody>
      </p:sp>
    </p:spTree>
    <p:extLst>
      <p:ext uri="{BB962C8B-B14F-4D97-AF65-F5344CB8AC3E}">
        <p14:creationId xmlns:p14="http://schemas.microsoft.com/office/powerpoint/2010/main" val="3970180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5C97195-921E-1F49-A972-3B1E2B488B63}"/>
              </a:ext>
            </a:extLst>
          </p:cNvPr>
          <p:cNvSpPr txBox="1"/>
          <p:nvPr/>
        </p:nvSpPr>
        <p:spPr>
          <a:xfrm>
            <a:off x="5403298" y="3807350"/>
            <a:ext cx="6260245" cy="203132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Earth moisture reader</a:t>
            </a:r>
          </a:p>
          <a:p>
            <a:endParaRPr lang="en-GB" sz="1400" dirty="0"/>
          </a:p>
          <a:p>
            <a:r>
              <a:rPr lang="en-GB" sz="1400" dirty="0"/>
              <a:t>This piece is attached to the core-2 module and allows it to process and display 2 readings (</a:t>
            </a:r>
            <a:r>
              <a:rPr lang="en-GB" sz="1400" dirty="0" err="1"/>
              <a:t>analog</a:t>
            </a:r>
            <a:r>
              <a:rPr lang="en-GB" sz="1400" dirty="0"/>
              <a:t> and digital) on current activity regarding soil moisture via the 2 prongs connected to the body. This is done by sending an electrical signal between the 2 and, depending on the interference/clarity of the signal, can dictate whether the supplied earth is too moist or not moist enough.</a:t>
            </a:r>
          </a:p>
          <a:p>
            <a:endParaRPr lang="en-GB" sz="1400" dirty="0"/>
          </a:p>
          <a:p>
            <a:r>
              <a:rPr lang="en-GB" sz="1400" dirty="0"/>
              <a:t>Receives, contains and disperses data.</a:t>
            </a:r>
          </a:p>
        </p:txBody>
      </p:sp>
      <p:cxnSp>
        <p:nvCxnSpPr>
          <p:cNvPr id="9" name="Straight Arrow Connector 8">
            <a:extLst>
              <a:ext uri="{FF2B5EF4-FFF2-40B4-BE49-F238E27FC236}">
                <a16:creationId xmlns:a16="http://schemas.microsoft.com/office/drawing/2014/main" id="{2BC127E7-8FAF-E60B-A1C4-17C02E7EF47B}"/>
              </a:ext>
            </a:extLst>
          </p:cNvPr>
          <p:cNvCxnSpPr/>
          <p:nvPr/>
        </p:nvCxnSpPr>
        <p:spPr>
          <a:xfrm flipH="1">
            <a:off x="3932028" y="3779627"/>
            <a:ext cx="228600" cy="368061"/>
          </a:xfrm>
          <a:prstGeom prst="straightConnector1">
            <a:avLst/>
          </a:prstGeom>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4682F1E5-E8CA-E915-35EF-53B521955D2F}"/>
              </a:ext>
            </a:extLst>
          </p:cNvPr>
          <p:cNvSpPr txBox="1"/>
          <p:nvPr/>
        </p:nvSpPr>
        <p:spPr>
          <a:xfrm>
            <a:off x="5403296" y="964227"/>
            <a:ext cx="6260245" cy="224676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Motor-Powered irrigation/water pump</a:t>
            </a:r>
            <a:endParaRPr lang="en-US" sz="1400"/>
          </a:p>
          <a:p>
            <a:endParaRPr lang="en-GB" sz="1400" dirty="0"/>
          </a:p>
          <a:p>
            <a:r>
              <a:rPr lang="en-GB" sz="1400" dirty="0"/>
              <a:t>A powerful component attached to the core-2 module capable of receiving and dispersing water from a source to an end point via tubes running along from the storage source. Requires self-provided source such as a bottle or cup full of water. Pumping rate set at a steady reasonable rate which by combining the data some of the other components offer, can allow an easy to manage and hard to fault supplier. The arrowhead pick feeds through the dirt for stability.</a:t>
            </a:r>
          </a:p>
          <a:p>
            <a:endParaRPr lang="en-GB" sz="1400" dirty="0"/>
          </a:p>
          <a:p>
            <a:r>
              <a:rPr lang="en-GB" sz="1400" dirty="0"/>
              <a:t>Receives data.</a:t>
            </a:r>
          </a:p>
        </p:txBody>
      </p:sp>
      <p:pic>
        <p:nvPicPr>
          <p:cNvPr id="12" name="Picture 13" descr="A small metal device with a tube attached to it&#10;&#10;Description automatically generated">
            <a:extLst>
              <a:ext uri="{FF2B5EF4-FFF2-40B4-BE49-F238E27FC236}">
                <a16:creationId xmlns:a16="http://schemas.microsoft.com/office/drawing/2014/main" id="{43820F1C-1ADE-A403-A321-8A6BD3BE713F}"/>
              </a:ext>
            </a:extLst>
          </p:cNvPr>
          <p:cNvPicPr>
            <a:picLocks noChangeAspect="1"/>
          </p:cNvPicPr>
          <p:nvPr/>
        </p:nvPicPr>
        <p:blipFill>
          <a:blip r:embed="rId2"/>
          <a:stretch>
            <a:fillRect/>
          </a:stretch>
        </p:blipFill>
        <p:spPr>
          <a:xfrm>
            <a:off x="3548511" y="749779"/>
            <a:ext cx="1737866" cy="2680660"/>
          </a:xfrm>
          <a:prstGeom prst="rect">
            <a:avLst/>
          </a:prstGeom>
        </p:spPr>
      </p:pic>
      <p:pic>
        <p:nvPicPr>
          <p:cNvPr id="14" name="Picture 14" descr="A small white device with wires&#10;&#10;Description automatically generated">
            <a:extLst>
              <a:ext uri="{FF2B5EF4-FFF2-40B4-BE49-F238E27FC236}">
                <a16:creationId xmlns:a16="http://schemas.microsoft.com/office/drawing/2014/main" id="{C65D188B-310F-BA12-BFC4-1933222B7AC8}"/>
              </a:ext>
            </a:extLst>
          </p:cNvPr>
          <p:cNvPicPr>
            <a:picLocks noChangeAspect="1"/>
          </p:cNvPicPr>
          <p:nvPr/>
        </p:nvPicPr>
        <p:blipFill>
          <a:blip r:embed="rId3"/>
          <a:stretch>
            <a:fillRect/>
          </a:stretch>
        </p:blipFill>
        <p:spPr>
          <a:xfrm>
            <a:off x="3548577" y="3571337"/>
            <a:ext cx="1737732" cy="2508129"/>
          </a:xfrm>
          <a:prstGeom prst="rect">
            <a:avLst/>
          </a:prstGeom>
        </p:spPr>
      </p:pic>
      <p:sp>
        <p:nvSpPr>
          <p:cNvPr id="6" name="Title 1">
            <a:extLst>
              <a:ext uri="{FF2B5EF4-FFF2-40B4-BE49-F238E27FC236}">
                <a16:creationId xmlns:a16="http://schemas.microsoft.com/office/drawing/2014/main" id="{3F0E7E58-7EFD-8043-30EA-D0CF77F30C9F}"/>
              </a:ext>
            </a:extLst>
          </p:cNvPr>
          <p:cNvSpPr txBox="1">
            <a:spLocks/>
          </p:cNvSpPr>
          <p:nvPr/>
        </p:nvSpPr>
        <p:spPr>
          <a:xfrm>
            <a:off x="252919" y="1123837"/>
            <a:ext cx="3022963"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GB" dirty="0"/>
              <a:t>About to begin/ kit contents</a:t>
            </a:r>
          </a:p>
        </p:txBody>
      </p:sp>
    </p:spTree>
    <p:extLst>
      <p:ext uri="{BB962C8B-B14F-4D97-AF65-F5344CB8AC3E}">
        <p14:creationId xmlns:p14="http://schemas.microsoft.com/office/powerpoint/2010/main" val="385043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DE85B-0F50-F5FC-E405-D019885892DB}"/>
              </a:ext>
            </a:extLst>
          </p:cNvPr>
          <p:cNvSpPr>
            <a:spLocks noGrp="1"/>
          </p:cNvSpPr>
          <p:nvPr>
            <p:ph type="title"/>
          </p:nvPr>
        </p:nvSpPr>
        <p:spPr/>
        <p:txBody>
          <a:bodyPr/>
          <a:lstStyle/>
          <a:p>
            <a:r>
              <a:rPr lang="en-GB" dirty="0"/>
              <a:t>The design process - </a:t>
            </a:r>
            <a:br>
              <a:rPr lang="en-GB" dirty="0"/>
            </a:br>
            <a:br>
              <a:rPr lang="en-GB" dirty="0"/>
            </a:br>
            <a:r>
              <a:rPr lang="en-GB" dirty="0"/>
              <a:t>visuals</a:t>
            </a:r>
          </a:p>
        </p:txBody>
      </p:sp>
      <p:sp>
        <p:nvSpPr>
          <p:cNvPr id="3" name="Content Placeholder 2">
            <a:extLst>
              <a:ext uri="{FF2B5EF4-FFF2-40B4-BE49-F238E27FC236}">
                <a16:creationId xmlns:a16="http://schemas.microsoft.com/office/drawing/2014/main" id="{9BB2D7A4-995F-A658-DA98-EF5B5744015C}"/>
              </a:ext>
            </a:extLst>
          </p:cNvPr>
          <p:cNvSpPr>
            <a:spLocks noGrp="1"/>
          </p:cNvSpPr>
          <p:nvPr>
            <p:ph idx="1"/>
          </p:nvPr>
        </p:nvSpPr>
        <p:spPr>
          <a:xfrm>
            <a:off x="3869268" y="1209164"/>
            <a:ext cx="7315200" cy="5120640"/>
          </a:xfrm>
        </p:spPr>
        <p:txBody>
          <a:bodyPr>
            <a:normAutofit fontScale="77500" lnSpcReduction="20000"/>
          </a:bodyPr>
          <a:lstStyle/>
          <a:p>
            <a:r>
              <a:rPr lang="en-GB" sz="2100" dirty="0"/>
              <a:t>To start the day off </a:t>
            </a:r>
            <a:r>
              <a:rPr lang="en-GB" sz="2100" dirty="0">
                <a:highlight>
                  <a:srgbClr val="FFFF00"/>
                </a:highlight>
              </a:rPr>
              <a:t>we</a:t>
            </a:r>
            <a:r>
              <a:rPr lang="en-GB" sz="2100" dirty="0"/>
              <a:t> thought it'd be best for a revision to be in session. The supply kits we were gifted by the Amazon Web Services team (AWS) contained all the gear </a:t>
            </a:r>
            <a:r>
              <a:rPr lang="en-GB" sz="2100" dirty="0">
                <a:highlight>
                  <a:srgbClr val="FFFF00"/>
                </a:highlight>
              </a:rPr>
              <a:t>we'd</a:t>
            </a:r>
            <a:r>
              <a:rPr lang="en-GB" sz="2100" dirty="0"/>
              <a:t> needed to achieve our goal, thus running some simple tests could gain us a deeper understanding on how to use the devices.</a:t>
            </a:r>
          </a:p>
          <a:p>
            <a:pPr marL="0" indent="0">
              <a:buNone/>
            </a:pPr>
            <a:endParaRPr lang="en-GB" sz="2100" dirty="0"/>
          </a:p>
          <a:p>
            <a:r>
              <a:rPr lang="en-GB" sz="2100" dirty="0"/>
              <a:t>To make sure it worked, </a:t>
            </a:r>
            <a:r>
              <a:rPr lang="en-GB" sz="2100" dirty="0">
                <a:highlight>
                  <a:srgbClr val="FFFF00"/>
                </a:highlight>
              </a:rPr>
              <a:t>we</a:t>
            </a:r>
            <a:r>
              <a:rPr lang="en-GB" sz="2100" dirty="0"/>
              <a:t> ran a test to see if the display was responsive to our commands. </a:t>
            </a:r>
          </a:p>
          <a:p>
            <a:endParaRPr lang="en-GB" sz="1600" dirty="0"/>
          </a:p>
          <a:p>
            <a:endParaRPr lang="en-GB" sz="1600" dirty="0"/>
          </a:p>
          <a:p>
            <a:endParaRPr lang="en-GB" sz="1600" dirty="0"/>
          </a:p>
          <a:p>
            <a:endParaRPr lang="en-GB" sz="1600" dirty="0"/>
          </a:p>
          <a:p>
            <a:endParaRPr lang="en-GB" sz="1600" dirty="0"/>
          </a:p>
          <a:p>
            <a:endParaRPr lang="en-GB" dirty="0"/>
          </a:p>
          <a:p>
            <a:endParaRPr lang="en-GB" sz="2100" dirty="0"/>
          </a:p>
          <a:p>
            <a:endParaRPr lang="en-GB" sz="2100" dirty="0"/>
          </a:p>
          <a:p>
            <a:r>
              <a:rPr lang="en-GB" sz="2100" dirty="0"/>
              <a:t>Overall the test worked meaning </a:t>
            </a:r>
            <a:r>
              <a:rPr lang="en-GB" sz="2100" dirty="0">
                <a:highlight>
                  <a:srgbClr val="FFFF00"/>
                </a:highlight>
              </a:rPr>
              <a:t>we</a:t>
            </a:r>
            <a:r>
              <a:rPr lang="en-GB" sz="2100" dirty="0"/>
              <a:t> could proceed, however, even if </a:t>
            </a:r>
            <a:r>
              <a:rPr lang="en-GB" sz="2100" dirty="0">
                <a:highlight>
                  <a:srgbClr val="FFFF00"/>
                </a:highlight>
              </a:rPr>
              <a:t>we</a:t>
            </a:r>
            <a:r>
              <a:rPr lang="en-GB" sz="2100" dirty="0"/>
              <a:t> knew the display worked, </a:t>
            </a:r>
            <a:r>
              <a:rPr lang="en-GB" sz="2100" dirty="0">
                <a:highlight>
                  <a:srgbClr val="FFFF00"/>
                </a:highlight>
              </a:rPr>
              <a:t>we</a:t>
            </a:r>
            <a:r>
              <a:rPr lang="en-GB" sz="2100" dirty="0"/>
              <a:t> hadn't checked to see if sounds were responsive, or possible for that matter.</a:t>
            </a:r>
          </a:p>
        </p:txBody>
      </p:sp>
      <p:pic>
        <p:nvPicPr>
          <p:cNvPr id="4" name="Picture 4" descr="A small square device with a square screen&#10;&#10;Description automatically generated">
            <a:extLst>
              <a:ext uri="{FF2B5EF4-FFF2-40B4-BE49-F238E27FC236}">
                <a16:creationId xmlns:a16="http://schemas.microsoft.com/office/drawing/2014/main" id="{01B5969A-BBEA-C5CD-EEEA-DE00C89004DE}"/>
              </a:ext>
            </a:extLst>
          </p:cNvPr>
          <p:cNvPicPr>
            <a:picLocks noChangeAspect="1"/>
          </p:cNvPicPr>
          <p:nvPr/>
        </p:nvPicPr>
        <p:blipFill rotWithShape="1">
          <a:blip r:embed="rId3"/>
          <a:srcRect l="11136" t="18058" r="8864" b="24191"/>
          <a:stretch/>
        </p:blipFill>
        <p:spPr>
          <a:xfrm>
            <a:off x="8728494" y="3423220"/>
            <a:ext cx="1589276" cy="1668224"/>
          </a:xfrm>
          <a:prstGeom prst="rect">
            <a:avLst/>
          </a:prstGeom>
        </p:spPr>
      </p:pic>
      <p:pic>
        <p:nvPicPr>
          <p:cNvPr id="6" name="Picture 4" descr="A small square device with a screen&#10;&#10;Description automatically generated">
            <a:extLst>
              <a:ext uri="{FF2B5EF4-FFF2-40B4-BE49-F238E27FC236}">
                <a16:creationId xmlns:a16="http://schemas.microsoft.com/office/drawing/2014/main" id="{3D61F3F3-F230-64A2-B0B5-AFE9AFE182D7}"/>
              </a:ext>
            </a:extLst>
          </p:cNvPr>
          <p:cNvPicPr>
            <a:picLocks noChangeAspect="1"/>
          </p:cNvPicPr>
          <p:nvPr/>
        </p:nvPicPr>
        <p:blipFill>
          <a:blip r:embed="rId4"/>
          <a:stretch>
            <a:fillRect/>
          </a:stretch>
        </p:blipFill>
        <p:spPr>
          <a:xfrm>
            <a:off x="3867586" y="3419178"/>
            <a:ext cx="1624069" cy="1674302"/>
          </a:xfrm>
          <a:prstGeom prst="rect">
            <a:avLst/>
          </a:prstGeom>
        </p:spPr>
      </p:pic>
      <p:pic>
        <p:nvPicPr>
          <p:cNvPr id="7" name="Picture 7" descr="A screenshot of a computer&#10;&#10;Description automatically generated">
            <a:extLst>
              <a:ext uri="{FF2B5EF4-FFF2-40B4-BE49-F238E27FC236}">
                <a16:creationId xmlns:a16="http://schemas.microsoft.com/office/drawing/2014/main" id="{706252B3-EAE5-E306-E5B3-72AFA6AAB6DF}"/>
              </a:ext>
            </a:extLst>
          </p:cNvPr>
          <p:cNvPicPr>
            <a:picLocks noChangeAspect="1"/>
          </p:cNvPicPr>
          <p:nvPr/>
        </p:nvPicPr>
        <p:blipFill>
          <a:blip r:embed="rId5"/>
          <a:stretch>
            <a:fillRect/>
          </a:stretch>
        </p:blipFill>
        <p:spPr>
          <a:xfrm>
            <a:off x="5806296" y="3073810"/>
            <a:ext cx="2631775" cy="2363777"/>
          </a:xfrm>
          <a:prstGeom prst="rect">
            <a:avLst/>
          </a:prstGeom>
        </p:spPr>
      </p:pic>
    </p:spTree>
    <p:extLst>
      <p:ext uri="{BB962C8B-B14F-4D97-AF65-F5344CB8AC3E}">
        <p14:creationId xmlns:p14="http://schemas.microsoft.com/office/powerpoint/2010/main" val="137184345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DE85B-0F50-F5FC-E405-D019885892DB}"/>
              </a:ext>
            </a:extLst>
          </p:cNvPr>
          <p:cNvSpPr>
            <a:spLocks noGrp="1"/>
          </p:cNvSpPr>
          <p:nvPr>
            <p:ph type="title"/>
          </p:nvPr>
        </p:nvSpPr>
        <p:spPr/>
        <p:txBody>
          <a:bodyPr/>
          <a:lstStyle/>
          <a:p>
            <a:r>
              <a:rPr lang="en-GB" dirty="0"/>
              <a:t>The design process - </a:t>
            </a:r>
            <a:br>
              <a:rPr lang="en-GB" dirty="0"/>
            </a:br>
            <a:br>
              <a:rPr lang="en-GB" dirty="0"/>
            </a:br>
            <a:r>
              <a:rPr lang="en-GB" dirty="0"/>
              <a:t>audio</a:t>
            </a:r>
          </a:p>
        </p:txBody>
      </p:sp>
      <p:sp>
        <p:nvSpPr>
          <p:cNvPr id="3" name="Content Placeholder 2">
            <a:extLst>
              <a:ext uri="{FF2B5EF4-FFF2-40B4-BE49-F238E27FC236}">
                <a16:creationId xmlns:a16="http://schemas.microsoft.com/office/drawing/2014/main" id="{9BB2D7A4-995F-A658-DA98-EF5B5744015C}"/>
              </a:ext>
            </a:extLst>
          </p:cNvPr>
          <p:cNvSpPr>
            <a:spLocks noGrp="1"/>
          </p:cNvSpPr>
          <p:nvPr>
            <p:ph idx="1"/>
          </p:nvPr>
        </p:nvSpPr>
        <p:spPr>
          <a:xfrm>
            <a:off x="3765032" y="867702"/>
            <a:ext cx="7800435" cy="5120640"/>
          </a:xfrm>
        </p:spPr>
        <p:txBody>
          <a:bodyPr>
            <a:normAutofit/>
          </a:bodyPr>
          <a:lstStyle/>
          <a:p>
            <a:r>
              <a:rPr lang="en-GB" sz="2100" dirty="0"/>
              <a:t>To see if sound were to work, </a:t>
            </a:r>
            <a:r>
              <a:rPr lang="en-GB" sz="2100" dirty="0">
                <a:highlight>
                  <a:srgbClr val="FFFF00"/>
                </a:highlight>
              </a:rPr>
              <a:t>we</a:t>
            </a:r>
            <a:r>
              <a:rPr lang="en-GB" sz="2100" dirty="0"/>
              <a:t> ran the fairly complicated task of reciting certain note sounds in order to form a coherent song. The following clip and screenshots proves we achieved just that:</a:t>
            </a:r>
          </a:p>
          <a:p>
            <a:endParaRPr lang="en-GB" sz="2100" dirty="0"/>
          </a:p>
          <a:p>
            <a:endParaRPr lang="en-GB" sz="2100" dirty="0"/>
          </a:p>
          <a:p>
            <a:endParaRPr lang="en-GB" sz="2100" dirty="0"/>
          </a:p>
          <a:p>
            <a:endParaRPr lang="en-GB" sz="2100" dirty="0"/>
          </a:p>
          <a:p>
            <a:endParaRPr lang="en-GB" sz="2100" dirty="0"/>
          </a:p>
          <a:p>
            <a:endParaRPr lang="en-GB" sz="2100" dirty="0"/>
          </a:p>
          <a:p>
            <a:endParaRPr lang="en-GB" sz="2100" dirty="0"/>
          </a:p>
          <a:p>
            <a:r>
              <a:rPr lang="en-GB" sz="2100" dirty="0"/>
              <a:t>The key information to take away from this experiment was that the test was conducted three times. All three times, </a:t>
            </a:r>
            <a:r>
              <a:rPr lang="en-GB" sz="2100" dirty="0">
                <a:highlight>
                  <a:srgbClr val="FFFF00"/>
                </a:highlight>
              </a:rPr>
              <a:t>we'd</a:t>
            </a:r>
            <a:r>
              <a:rPr lang="en-GB" sz="2100" dirty="0"/>
              <a:t> alter the script to be more compact with each new iteration.</a:t>
            </a:r>
            <a:endParaRPr lang="en-GB" dirty="0"/>
          </a:p>
          <a:p>
            <a:endParaRPr lang="en-GB" sz="2100" dirty="0"/>
          </a:p>
        </p:txBody>
      </p:sp>
      <p:pic>
        <p:nvPicPr>
          <p:cNvPr id="5" name="IMG_1387">
            <a:hlinkClick r:id="" action="ppaction://media"/>
            <a:extLst>
              <a:ext uri="{FF2B5EF4-FFF2-40B4-BE49-F238E27FC236}">
                <a16:creationId xmlns:a16="http://schemas.microsoft.com/office/drawing/2014/main" id="{93F2A04E-41F2-BB0B-7DA7-855EC6FD1A4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86123" y="1739660"/>
            <a:ext cx="1563536" cy="2932980"/>
          </a:xfrm>
          <a:prstGeom prst="rect">
            <a:avLst/>
          </a:prstGeom>
        </p:spPr>
        <p:style>
          <a:lnRef idx="2">
            <a:schemeClr val="accent1"/>
          </a:lnRef>
          <a:fillRef idx="1">
            <a:schemeClr val="lt1"/>
          </a:fillRef>
          <a:effectRef idx="0">
            <a:schemeClr val="accent1"/>
          </a:effectRef>
          <a:fontRef idx="minor">
            <a:schemeClr val="dk1"/>
          </a:fontRef>
        </p:style>
      </p:pic>
      <p:pic>
        <p:nvPicPr>
          <p:cNvPr id="8" name="Picture 8" descr="A screenshot of a computer&#10;&#10;Description automatically generated">
            <a:extLst>
              <a:ext uri="{FF2B5EF4-FFF2-40B4-BE49-F238E27FC236}">
                <a16:creationId xmlns:a16="http://schemas.microsoft.com/office/drawing/2014/main" id="{D0891825-405A-4246-3118-7AB1992CCBAC}"/>
              </a:ext>
            </a:extLst>
          </p:cNvPr>
          <p:cNvPicPr>
            <a:picLocks noChangeAspect="1"/>
          </p:cNvPicPr>
          <p:nvPr/>
        </p:nvPicPr>
        <p:blipFill rotWithShape="1">
          <a:blip r:embed="rId6"/>
          <a:srcRect l="44823" r="-131" b="149"/>
          <a:stretch/>
        </p:blipFill>
        <p:spPr>
          <a:xfrm>
            <a:off x="5763164" y="1739531"/>
            <a:ext cx="1844295" cy="2933245"/>
          </a:xfrm>
          <a:prstGeom prst="rect">
            <a:avLst/>
          </a:prstGeom>
        </p:spPr>
      </p:pic>
      <p:pic>
        <p:nvPicPr>
          <p:cNvPr id="9" name="Picture 9" descr="A screenshot of a computer&#10;&#10;Description automatically generated">
            <a:extLst>
              <a:ext uri="{FF2B5EF4-FFF2-40B4-BE49-F238E27FC236}">
                <a16:creationId xmlns:a16="http://schemas.microsoft.com/office/drawing/2014/main" id="{3F938A7C-DB59-1ACE-6720-DBEB4A2CDEBD}"/>
              </a:ext>
            </a:extLst>
          </p:cNvPr>
          <p:cNvPicPr>
            <a:picLocks noChangeAspect="1"/>
          </p:cNvPicPr>
          <p:nvPr/>
        </p:nvPicPr>
        <p:blipFill rotWithShape="1">
          <a:blip r:embed="rId7"/>
          <a:srcRect l="44839" t="3654" r="-215" b="-366"/>
          <a:stretch/>
        </p:blipFill>
        <p:spPr>
          <a:xfrm>
            <a:off x="7693325" y="1739998"/>
            <a:ext cx="1900495" cy="2934397"/>
          </a:xfrm>
          <a:prstGeom prst="rect">
            <a:avLst/>
          </a:prstGeom>
        </p:spPr>
      </p:pic>
      <p:pic>
        <p:nvPicPr>
          <p:cNvPr id="10" name="Picture 10" descr="A screenshot of a computer&#10;&#10;Description automatically generated">
            <a:extLst>
              <a:ext uri="{FF2B5EF4-FFF2-40B4-BE49-F238E27FC236}">
                <a16:creationId xmlns:a16="http://schemas.microsoft.com/office/drawing/2014/main" id="{CDB98157-C48F-AFFD-BC6B-FD49A69B23EB}"/>
              </a:ext>
            </a:extLst>
          </p:cNvPr>
          <p:cNvPicPr>
            <a:picLocks noChangeAspect="1"/>
          </p:cNvPicPr>
          <p:nvPr/>
        </p:nvPicPr>
        <p:blipFill rotWithShape="1">
          <a:blip r:embed="rId8"/>
          <a:srcRect l="44168" t="3338" r="-131" b="-224"/>
          <a:stretch/>
        </p:blipFill>
        <p:spPr>
          <a:xfrm>
            <a:off x="9673805" y="1741069"/>
            <a:ext cx="1869461" cy="2924902"/>
          </a:xfrm>
          <a:prstGeom prst="rect">
            <a:avLst/>
          </a:prstGeom>
        </p:spPr>
      </p:pic>
    </p:spTree>
    <p:extLst>
      <p:ext uri="{BB962C8B-B14F-4D97-AF65-F5344CB8AC3E}">
        <p14:creationId xmlns:p14="http://schemas.microsoft.com/office/powerpoint/2010/main" val="101666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4340-7DEB-7190-9979-9832CDA089AD}"/>
              </a:ext>
            </a:extLst>
          </p:cNvPr>
          <p:cNvSpPr>
            <a:spLocks noGrp="1"/>
          </p:cNvSpPr>
          <p:nvPr>
            <p:ph type="title"/>
          </p:nvPr>
        </p:nvSpPr>
        <p:spPr/>
        <p:txBody>
          <a:bodyPr/>
          <a:lstStyle/>
          <a:p>
            <a:r>
              <a:rPr lang="en-GB" dirty="0"/>
              <a:t>Practical work – Road to achieving the goal</a:t>
            </a:r>
          </a:p>
        </p:txBody>
      </p:sp>
      <p:sp>
        <p:nvSpPr>
          <p:cNvPr id="3" name="Content Placeholder 2">
            <a:extLst>
              <a:ext uri="{FF2B5EF4-FFF2-40B4-BE49-F238E27FC236}">
                <a16:creationId xmlns:a16="http://schemas.microsoft.com/office/drawing/2014/main" id="{81F2849C-E37E-BBBB-EA96-145032CB4FFB}"/>
              </a:ext>
            </a:extLst>
          </p:cNvPr>
          <p:cNvSpPr>
            <a:spLocks noGrp="1"/>
          </p:cNvSpPr>
          <p:nvPr>
            <p:ph idx="1"/>
          </p:nvPr>
        </p:nvSpPr>
        <p:spPr>
          <a:xfrm>
            <a:off x="3614069" y="427172"/>
            <a:ext cx="7315200" cy="7963761"/>
          </a:xfrm>
        </p:spPr>
        <p:txBody>
          <a:bodyPr vert="horz" lIns="91440" tIns="45720" rIns="91440" bIns="45720" rtlCol="0" anchor="ctr">
            <a:noAutofit/>
          </a:bodyPr>
          <a:lstStyle/>
          <a:p>
            <a:r>
              <a:rPr lang="en-GB" dirty="0"/>
              <a:t>In order to create the device to water the plant, </a:t>
            </a:r>
            <a:r>
              <a:rPr lang="en-GB" dirty="0">
                <a:highlight>
                  <a:srgbClr val="FFFF00"/>
                </a:highlight>
              </a:rPr>
              <a:t>we</a:t>
            </a:r>
            <a:r>
              <a:rPr lang="en-GB" dirty="0"/>
              <a:t> needed to link the components which could tell the required data </a:t>
            </a:r>
            <a:r>
              <a:rPr lang="en-GB" dirty="0">
                <a:highlight>
                  <a:srgbClr val="FFFF00"/>
                </a:highlight>
              </a:rPr>
              <a:t>we</a:t>
            </a:r>
            <a:r>
              <a:rPr lang="en-GB" dirty="0"/>
              <a:t> had to know so the pump could water the plant.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After an hour of troubleshooting each component, </a:t>
            </a:r>
            <a:r>
              <a:rPr lang="en-GB" dirty="0">
                <a:highlight>
                  <a:srgbClr val="FFFF00"/>
                </a:highlight>
              </a:rPr>
              <a:t>we'd</a:t>
            </a:r>
            <a:r>
              <a:rPr lang="en-GB" dirty="0"/>
              <a:t> finally received a form of feedback from each, meaning that they all work. It was now time to combine all the data and components with the pump device.</a:t>
            </a:r>
          </a:p>
          <a:p>
            <a:endParaRPr lang="en-GB" dirty="0"/>
          </a:p>
          <a:p>
            <a:endParaRPr lang="en-GB" dirty="0"/>
          </a:p>
          <a:p>
            <a:endParaRPr lang="en-GB" dirty="0"/>
          </a:p>
          <a:p>
            <a:endParaRPr lang="en-GB" dirty="0"/>
          </a:p>
        </p:txBody>
      </p:sp>
      <p:pic>
        <p:nvPicPr>
          <p:cNvPr id="4" name="IMG_1388">
            <a:hlinkClick r:id="" action="ppaction://media"/>
            <a:extLst>
              <a:ext uri="{FF2B5EF4-FFF2-40B4-BE49-F238E27FC236}">
                <a16:creationId xmlns:a16="http://schemas.microsoft.com/office/drawing/2014/main" id="{1D8153BD-601F-B1F2-48EC-DCE99892223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867509" y="1222077"/>
            <a:ext cx="1153784" cy="2332728"/>
          </a:xfrm>
          <a:prstGeom prst="rect">
            <a:avLst/>
          </a:prstGeom>
        </p:spPr>
        <p:style>
          <a:lnRef idx="2">
            <a:schemeClr val="accent1"/>
          </a:lnRef>
          <a:fillRef idx="1">
            <a:schemeClr val="lt1"/>
          </a:fillRef>
          <a:effectRef idx="0">
            <a:schemeClr val="accent1"/>
          </a:effectRef>
          <a:fontRef idx="minor">
            <a:schemeClr val="dk1"/>
          </a:fontRef>
        </p:style>
      </p:pic>
      <p:pic>
        <p:nvPicPr>
          <p:cNvPr id="6" name="Picture 6" descr="A small device with a wire&#10;&#10;Description automatically generated">
            <a:extLst>
              <a:ext uri="{FF2B5EF4-FFF2-40B4-BE49-F238E27FC236}">
                <a16:creationId xmlns:a16="http://schemas.microsoft.com/office/drawing/2014/main" id="{5760EEC5-F1C0-7918-2DAE-BBC85B8B785D}"/>
              </a:ext>
            </a:extLst>
          </p:cNvPr>
          <p:cNvPicPr>
            <a:picLocks noChangeAspect="1"/>
          </p:cNvPicPr>
          <p:nvPr/>
        </p:nvPicPr>
        <p:blipFill>
          <a:blip r:embed="rId10"/>
          <a:stretch>
            <a:fillRect/>
          </a:stretch>
        </p:blipFill>
        <p:spPr>
          <a:xfrm>
            <a:off x="5123371" y="1222842"/>
            <a:ext cx="1567852" cy="940184"/>
          </a:xfrm>
          <a:prstGeom prst="rect">
            <a:avLst/>
          </a:prstGeom>
        </p:spPr>
      </p:pic>
      <p:pic>
        <p:nvPicPr>
          <p:cNvPr id="7" name="Picture 7" descr="A hand touching a device&#10;&#10;Description automatically generated">
            <a:extLst>
              <a:ext uri="{FF2B5EF4-FFF2-40B4-BE49-F238E27FC236}">
                <a16:creationId xmlns:a16="http://schemas.microsoft.com/office/drawing/2014/main" id="{190F8BA9-42BF-49A9-3FF9-20CB9463A44A}"/>
              </a:ext>
            </a:extLst>
          </p:cNvPr>
          <p:cNvPicPr>
            <a:picLocks noChangeAspect="1"/>
          </p:cNvPicPr>
          <p:nvPr/>
        </p:nvPicPr>
        <p:blipFill>
          <a:blip r:embed="rId11"/>
          <a:stretch>
            <a:fillRect/>
          </a:stretch>
        </p:blipFill>
        <p:spPr>
          <a:xfrm>
            <a:off x="5123371" y="2214892"/>
            <a:ext cx="1553474" cy="1339131"/>
          </a:xfrm>
          <a:prstGeom prst="rect">
            <a:avLst/>
          </a:prstGeom>
        </p:spPr>
      </p:pic>
      <p:pic>
        <p:nvPicPr>
          <p:cNvPr id="8" name="IMG_1389">
            <a:hlinkClick r:id="" action="ppaction://media"/>
            <a:extLst>
              <a:ext uri="{FF2B5EF4-FFF2-40B4-BE49-F238E27FC236}">
                <a16:creationId xmlns:a16="http://schemas.microsoft.com/office/drawing/2014/main" id="{7475A02C-88DE-AC33-1D76-75DE8AC79462}"/>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857999" y="1222076"/>
            <a:ext cx="2091908" cy="4359933"/>
          </a:xfrm>
          <a:prstGeom prst="rect">
            <a:avLst/>
          </a:prstGeom>
        </p:spPr>
        <p:style>
          <a:lnRef idx="2">
            <a:schemeClr val="accent1"/>
          </a:lnRef>
          <a:fillRef idx="1">
            <a:schemeClr val="lt1"/>
          </a:fillRef>
          <a:effectRef idx="0">
            <a:schemeClr val="accent1"/>
          </a:effectRef>
          <a:fontRef idx="minor">
            <a:schemeClr val="dk1"/>
          </a:fontRef>
        </p:style>
      </p:pic>
      <p:pic>
        <p:nvPicPr>
          <p:cNvPr id="9" name="IMG_1392">
            <a:hlinkClick r:id="" action="ppaction://media"/>
            <a:extLst>
              <a:ext uri="{FF2B5EF4-FFF2-40B4-BE49-F238E27FC236}">
                <a16:creationId xmlns:a16="http://schemas.microsoft.com/office/drawing/2014/main" id="{4CFB88D1-CC0B-FA15-3B74-1FCDE1E632A6}"/>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9737066" y="1125028"/>
            <a:ext cx="1153783" cy="2329133"/>
          </a:xfrm>
          <a:prstGeom prst="rect">
            <a:avLst/>
          </a:prstGeom>
        </p:spPr>
        <p:style>
          <a:lnRef idx="2">
            <a:schemeClr val="accent1"/>
          </a:lnRef>
          <a:fillRef idx="1">
            <a:schemeClr val="lt1"/>
          </a:fillRef>
          <a:effectRef idx="0">
            <a:schemeClr val="accent1"/>
          </a:effectRef>
          <a:fontRef idx="minor">
            <a:schemeClr val="dk1"/>
          </a:fontRef>
        </p:style>
      </p:pic>
      <p:pic>
        <p:nvPicPr>
          <p:cNvPr id="10" name="Picture 10" descr="A screenshot of a computer&#10;&#10;Description automatically generated">
            <a:extLst>
              <a:ext uri="{FF2B5EF4-FFF2-40B4-BE49-F238E27FC236}">
                <a16:creationId xmlns:a16="http://schemas.microsoft.com/office/drawing/2014/main" id="{586A3D46-CABC-3BA7-013F-7BEA35946793}"/>
              </a:ext>
            </a:extLst>
          </p:cNvPr>
          <p:cNvPicPr>
            <a:picLocks noChangeAspect="1"/>
          </p:cNvPicPr>
          <p:nvPr/>
        </p:nvPicPr>
        <p:blipFill>
          <a:blip r:embed="rId14"/>
          <a:stretch>
            <a:fillRect/>
          </a:stretch>
        </p:blipFill>
        <p:spPr>
          <a:xfrm>
            <a:off x="9094596" y="3495318"/>
            <a:ext cx="2437682" cy="2104851"/>
          </a:xfrm>
          <a:prstGeom prst="rect">
            <a:avLst/>
          </a:prstGeom>
        </p:spPr>
      </p:pic>
      <p:pic>
        <p:nvPicPr>
          <p:cNvPr id="11" name="Picture 11" descr="A screenshot of a computer&#10;&#10;Description automatically generated">
            <a:extLst>
              <a:ext uri="{FF2B5EF4-FFF2-40B4-BE49-F238E27FC236}">
                <a16:creationId xmlns:a16="http://schemas.microsoft.com/office/drawing/2014/main" id="{A4A37076-5592-5A05-C869-09E57471CF73}"/>
              </a:ext>
            </a:extLst>
          </p:cNvPr>
          <p:cNvPicPr>
            <a:picLocks noChangeAspect="1"/>
          </p:cNvPicPr>
          <p:nvPr/>
        </p:nvPicPr>
        <p:blipFill>
          <a:blip r:embed="rId15"/>
          <a:stretch>
            <a:fillRect/>
          </a:stretch>
        </p:blipFill>
        <p:spPr>
          <a:xfrm>
            <a:off x="3998342" y="3607343"/>
            <a:ext cx="2311879" cy="1976040"/>
          </a:xfrm>
          <a:prstGeom prst="rect">
            <a:avLst/>
          </a:prstGeom>
        </p:spPr>
      </p:pic>
    </p:spTree>
    <p:extLst>
      <p:ext uri="{BB962C8B-B14F-4D97-AF65-F5344CB8AC3E}">
        <p14:creationId xmlns:p14="http://schemas.microsoft.com/office/powerpoint/2010/main" val="3148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p:cTn id="27" fill="hold" display="0">
                  <p:stCondLst>
                    <p:cond delay="indefinite"/>
                  </p:stCondLst>
                </p:cTn>
                <p:tgtEl>
                  <p:spTgt spid="9"/>
                </p:tgtEl>
              </p:cMediaNode>
            </p:video>
            <p:seq concurrent="1" nextAc="seek">
              <p:cTn id="28" restart="whenNotActive" fill="hold" evtFilter="cancelBubble" nodeType="interactiveSeq">
                <p:stCondLst>
                  <p:cond evt="onClick" delay="0">
                    <p:tgtEl>
                      <p:spTgt spid="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9"/>
                                        </p:tgtEl>
                                      </p:cBhvr>
                                    </p:cmd>
                                  </p:childTnLst>
                                </p:cTn>
                              </p:par>
                            </p:childTnLst>
                          </p:cTn>
                        </p:par>
                      </p:childTnLst>
                    </p:cTn>
                  </p:par>
                </p:childTnLst>
              </p:cTn>
              <p:nextCondLst>
                <p:cond evt="onClick" delay="0">
                  <p:tgtEl>
                    <p:spTgt spid="9"/>
                  </p:tgtEl>
                </p:cond>
              </p:nextCondLst>
            </p:seq>
          </p:childTnLst>
        </p:cTn>
      </p:par>
    </p:tnLst>
  </p:timing>
  <p:extLst>
    <p:ext uri="{6950BFC3-D8DA-4A85-94F7-54DA5524770B}">
      <p188:commentRel xmlns:p188="http://schemas.microsoft.com/office/powerpoint/2018/8/main" r:id="rId8"/>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4340-7DEB-7190-9979-9832CDA089AD}"/>
              </a:ext>
            </a:extLst>
          </p:cNvPr>
          <p:cNvSpPr>
            <a:spLocks noGrp="1"/>
          </p:cNvSpPr>
          <p:nvPr>
            <p:ph type="title"/>
          </p:nvPr>
        </p:nvSpPr>
        <p:spPr>
          <a:xfrm>
            <a:off x="252919" y="1123837"/>
            <a:ext cx="3005777" cy="4601183"/>
          </a:xfrm>
        </p:spPr>
        <p:txBody>
          <a:bodyPr/>
          <a:lstStyle/>
          <a:p>
            <a:r>
              <a:rPr lang="en-GB" dirty="0"/>
              <a:t>Practical work – In the process of achieving the goal</a:t>
            </a:r>
          </a:p>
        </p:txBody>
      </p:sp>
      <p:sp>
        <p:nvSpPr>
          <p:cNvPr id="3" name="Content Placeholder 2">
            <a:extLst>
              <a:ext uri="{FF2B5EF4-FFF2-40B4-BE49-F238E27FC236}">
                <a16:creationId xmlns:a16="http://schemas.microsoft.com/office/drawing/2014/main" id="{81F2849C-E37E-BBBB-EA96-145032CB4FFB}"/>
              </a:ext>
            </a:extLst>
          </p:cNvPr>
          <p:cNvSpPr>
            <a:spLocks noGrp="1"/>
          </p:cNvSpPr>
          <p:nvPr>
            <p:ph idx="1"/>
          </p:nvPr>
        </p:nvSpPr>
        <p:spPr>
          <a:xfrm>
            <a:off x="3447511" y="976811"/>
            <a:ext cx="7639986" cy="6685434"/>
          </a:xfrm>
        </p:spPr>
        <p:txBody>
          <a:bodyPr vert="horz" lIns="91440" tIns="45720" rIns="91440" bIns="45720" rtlCol="0" anchor="ctr">
            <a:noAutofit/>
          </a:bodyPr>
          <a:lstStyle/>
          <a:p>
            <a:r>
              <a:rPr lang="en-GB" sz="1400" dirty="0"/>
              <a:t>We finally got to a stage of understanding the code blocks and how to use them that it felt natural to start implementing some level of python. Upon using it on a blank coding canvas, this is what I came up with.</a:t>
            </a:r>
            <a:endParaRPr lang="en-US" sz="140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r>
              <a:rPr lang="en-GB" sz="1400" dirty="0"/>
              <a:t>It's a fairly simple script which handles events such as the pump being activated, pressure and timings of the pump, and even handles components asides from the pump, such as changing the screen if the earth moisture reader elapses the 300 moisture value required to change the image of the smiley face.</a:t>
            </a:r>
          </a:p>
          <a:p>
            <a:r>
              <a:rPr lang="en-GB" sz="1400" dirty="0"/>
              <a:t>Upon realising it's fairly simple for me, I asked around my peers to see if they themselves had utilized python for their models. I got a mixed result, however I did get the general consensus that, why implement a more complicated way of attaining the same goal you could otherwise achieve with the much simpler block code? This got me thinking and eventually started the discussion on why should we use python?</a:t>
            </a:r>
          </a:p>
          <a:p>
            <a:endParaRPr lang="en-GB" sz="1400" dirty="0"/>
          </a:p>
          <a:p>
            <a:endParaRPr lang="en-GB" dirty="0"/>
          </a:p>
          <a:p>
            <a:endParaRPr lang="en-GB" dirty="0"/>
          </a:p>
          <a:p>
            <a:endParaRPr lang="en-GB" dirty="0"/>
          </a:p>
        </p:txBody>
      </p:sp>
      <p:pic>
        <p:nvPicPr>
          <p:cNvPr id="5" name="Picture 11" descr="A screenshot of a computer program&#10;&#10;Description automatically generated">
            <a:extLst>
              <a:ext uri="{FF2B5EF4-FFF2-40B4-BE49-F238E27FC236}">
                <a16:creationId xmlns:a16="http://schemas.microsoft.com/office/drawing/2014/main" id="{F17C176C-69F6-81BD-4C85-8D955CD6C217}"/>
              </a:ext>
            </a:extLst>
          </p:cNvPr>
          <p:cNvPicPr>
            <a:picLocks noChangeAspect="1"/>
          </p:cNvPicPr>
          <p:nvPr/>
        </p:nvPicPr>
        <p:blipFill>
          <a:blip r:embed="rId2"/>
          <a:stretch>
            <a:fillRect/>
          </a:stretch>
        </p:blipFill>
        <p:spPr>
          <a:xfrm>
            <a:off x="3695910" y="918896"/>
            <a:ext cx="6407462" cy="3804342"/>
          </a:xfrm>
          <a:prstGeom prst="rect">
            <a:avLst/>
          </a:prstGeom>
        </p:spPr>
      </p:pic>
    </p:spTree>
    <p:extLst>
      <p:ext uri="{BB962C8B-B14F-4D97-AF65-F5344CB8AC3E}">
        <p14:creationId xmlns:p14="http://schemas.microsoft.com/office/powerpoint/2010/main" val="3008242554"/>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Frame</vt:lpstr>
      <vt:lpstr>Assessment Type 1 Task 1 AWS Sustainability IoT Hackathon - (Collaborative)</vt:lpstr>
      <vt:lpstr>Brief</vt:lpstr>
      <vt:lpstr>Pre-Planning</vt:lpstr>
      <vt:lpstr>About to begin/ kit contents</vt:lpstr>
      <vt:lpstr>PowerPoint Presentation</vt:lpstr>
      <vt:lpstr>The design process -   visuals</vt:lpstr>
      <vt:lpstr>The design process -   audio</vt:lpstr>
      <vt:lpstr>Practical work – Road to achieving the goal</vt:lpstr>
      <vt:lpstr>Practical work – In the process of achieving the goal</vt:lpstr>
      <vt:lpstr>Why implement python?</vt:lpstr>
      <vt:lpstr>Conclusion</vt:lpstr>
      <vt:lpstr>Stuff not in the presentation yet (remove slide upon completion)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1010</cp:revision>
  <dcterms:created xsi:type="dcterms:W3CDTF">2023-07-04T23:42:23Z</dcterms:created>
  <dcterms:modified xsi:type="dcterms:W3CDTF">2023-07-07T06:19:09Z</dcterms:modified>
</cp:coreProperties>
</file>